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782" y="7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MuDE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dirty="0" smtClean="0">
                <a:solidFill>
                  <a:srgbClr val="FF0000"/>
                </a:solidFill>
              </a:rPr>
              <a:t>multi-device </a:t>
            </a:r>
            <a:r>
              <a:rPr lang="en-GB" dirty="0">
                <a:solidFill>
                  <a:srgbClr val="FF0000"/>
                </a:solidFill>
              </a:rPr>
              <a:t>and multi-identity </a:t>
            </a:r>
            <a:r>
              <a:rPr lang="en-GB" dirty="0" smtClean="0">
                <a:solidFill>
                  <a:srgbClr val="FF0000"/>
                </a:solidFill>
              </a:rPr>
              <a:t>Enhancements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Buckley</a:t>
            </a:r>
            <a:endParaRPr lang="en-US" dirty="0"/>
          </a:p>
          <a:p>
            <a:r>
              <a:rPr lang="en-US" dirty="0" smtClean="0"/>
              <a:t>vivo Mobile Communication Co Ltd. </a:t>
            </a:r>
            <a:endParaRPr lang="en-US" dirty="0"/>
          </a:p>
          <a:p>
            <a:r>
              <a:rPr lang="en-US" dirty="0" err="1" smtClean="0"/>
              <a:t>MuDE</a:t>
            </a:r>
            <a:r>
              <a:rPr lang="en-US" dirty="0" smtClean="0"/>
              <a:t>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S1-192878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MuDE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New requirement to allow a user to set user preferences </a:t>
            </a:r>
            <a:r>
              <a:rPr lang="en-GB" smtClean="0"/>
              <a:t>to indicate </a:t>
            </a:r>
            <a:r>
              <a:rPr lang="en-GB" dirty="0" smtClean="0"/>
              <a:t>which identities are active.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MuDE</a:t>
            </a:r>
            <a:r>
              <a:rPr lang="en-GB" dirty="0" smtClean="0"/>
              <a:t>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SA#85 (09/2019)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MuDE</a:t>
            </a:r>
            <a:r>
              <a:rPr lang="en-US" dirty="0" smtClean="0"/>
              <a:t>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WID </a:t>
            </a:r>
            <a:r>
              <a:rPr lang="en-GB" sz="2000" dirty="0"/>
              <a:t>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S1-192876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SA1#87 (08/2019): 100%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161</TotalTime>
  <Words>126</Words>
  <Application>Microsoft Office PowerPoint</Application>
  <PresentationFormat>On-screen Show (4:3)</PresentationFormat>
  <Paragraphs>33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Bookman Old Style</vt:lpstr>
      <vt:lpstr>MS Mincho</vt:lpstr>
      <vt:lpstr>Times New Roman</vt:lpstr>
      <vt:lpstr>Blank Presentation</vt:lpstr>
      <vt:lpstr>MuDE Status Update multi-device and multi-identity Enhancements</vt:lpstr>
      <vt:lpstr>MuDE Progress</vt:lpstr>
      <vt:lpstr>MuDE Completion Date</vt:lpstr>
      <vt:lpstr>MuDE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vivoRev5</cp:lastModifiedBy>
  <cp:revision>336</cp:revision>
  <cp:lastPrinted>2000-01-14T10:02:55Z</cp:lastPrinted>
  <dcterms:created xsi:type="dcterms:W3CDTF">1999-11-22T09:19:47Z</dcterms:created>
  <dcterms:modified xsi:type="dcterms:W3CDTF">2019-08-23T13:30:46Z</dcterms:modified>
  <cp:category>Presentation</cp:category>
</cp:coreProperties>
</file>