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7" r:id="rId2"/>
    <p:sldId id="256" r:id="rId3"/>
    <p:sldId id="261" r:id="rId4"/>
    <p:sldId id="264" r:id="rId5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>
        <p:scale>
          <a:sx n="78" d="100"/>
          <a:sy n="78" d="100"/>
        </p:scale>
        <p:origin x="-888" y="-5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5MBS_eMC </a:t>
            </a:r>
            <a:r>
              <a:rPr lang="en-US" dirty="0" smtClean="0"/>
              <a:t>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GB" dirty="0">
                <a:solidFill>
                  <a:srgbClr val="FF0000"/>
                </a:solidFill>
              </a:rPr>
              <a:t>B</a:t>
            </a:r>
            <a:r>
              <a:rPr lang="en-GB" dirty="0" smtClean="0">
                <a:solidFill>
                  <a:srgbClr val="FF0000"/>
                </a:solidFill>
              </a:rPr>
              <a:t>roadcast </a:t>
            </a:r>
            <a:r>
              <a:rPr lang="en-GB" dirty="0">
                <a:solidFill>
                  <a:srgbClr val="FF0000"/>
                </a:solidFill>
              </a:rPr>
              <a:t>/ multicast requirements supporting Mission Critical Services in 5G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124672"/>
            <a:ext cx="6400800" cy="1752600"/>
          </a:xfrm>
        </p:spPr>
        <p:txBody>
          <a:bodyPr/>
          <a:lstStyle/>
          <a:p>
            <a:r>
              <a:rPr lang="en-US" dirty="0" smtClean="0"/>
              <a:t>Jens </a:t>
            </a:r>
            <a:r>
              <a:rPr lang="en-US" dirty="0" err="1" smtClean="0"/>
              <a:t>Toobe</a:t>
            </a:r>
            <a:endParaRPr lang="en-US" dirty="0"/>
          </a:p>
          <a:p>
            <a:r>
              <a:rPr lang="en-US" dirty="0" smtClean="0"/>
              <a:t>BDBOS</a:t>
            </a:r>
            <a:endParaRPr lang="en-US" dirty="0"/>
          </a:p>
          <a:p>
            <a:r>
              <a:rPr lang="en-US" dirty="0" smtClean="0"/>
              <a:t>5MBS_eMC</a:t>
            </a:r>
            <a:r>
              <a:rPr lang="en-US" dirty="0" smtClean="0"/>
              <a:t>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S1-192856</a:t>
            </a:r>
            <a:endParaRPr lang="en-GB" b="1" dirty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S1-19xxxx)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500768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#87</a:t>
            </a:r>
          </a:p>
          <a:p>
            <a:r>
              <a:rPr lang="en-GB" sz="1200" b="1" dirty="0"/>
              <a:t>Sophia Antipolis, France, 19 - 23 August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5MBS_eMC 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de-DE" dirty="0" smtClean="0"/>
              <a:t>WID </a:t>
            </a:r>
            <a:r>
              <a:rPr lang="de-DE" dirty="0" err="1" smtClean="0"/>
              <a:t>agreed</a:t>
            </a:r>
            <a:endParaRPr lang="de-DE" dirty="0" smtClean="0"/>
          </a:p>
          <a:p>
            <a:pPr lvl="1">
              <a:defRPr/>
            </a:pPr>
            <a:r>
              <a:rPr lang="de-DE" dirty="0" smtClean="0"/>
              <a:t>CR </a:t>
            </a:r>
            <a:r>
              <a:rPr lang="de-DE" dirty="0" err="1" smtClean="0"/>
              <a:t>agreed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3GPP TS 22.261</a:t>
            </a:r>
            <a:endParaRPr lang="en-GB" dirty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/>
              <a:t>Item Completion: </a:t>
            </a:r>
            <a:r>
              <a:rPr lang="en-GB" dirty="0" smtClean="0"/>
              <a:t>100%</a:t>
            </a:r>
            <a:endParaRPr lang="en-GB" dirty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Controversial </a:t>
            </a:r>
            <a:r>
              <a:rPr lang="en-GB" dirty="0"/>
              <a:t>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5MBS_eMC 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</a:t>
            </a:r>
            <a:r>
              <a:rPr lang="en-GB" sz="2400" dirty="0" smtClean="0"/>
              <a:t>:</a:t>
            </a:r>
          </a:p>
          <a:p>
            <a:pPr>
              <a:defRPr/>
            </a:pPr>
            <a:endParaRPr lang="en-GB" sz="2400" dirty="0"/>
          </a:p>
          <a:p>
            <a:pPr lvl="1">
              <a:defRPr/>
            </a:pPr>
            <a:r>
              <a:rPr lang="en-GB" sz="2000" dirty="0" smtClean="0"/>
              <a:t>For </a:t>
            </a:r>
            <a:r>
              <a:rPr lang="en-GB" sz="2000" dirty="0"/>
              <a:t>approval: </a:t>
            </a:r>
            <a:r>
              <a:rPr lang="en-GB" sz="2000" dirty="0" smtClean="0"/>
              <a:t>SA#85 (</a:t>
            </a:r>
            <a:r>
              <a:rPr lang="en-GB" sz="2000" dirty="0" smtClean="0"/>
              <a:t>09</a:t>
            </a:r>
            <a:r>
              <a:rPr lang="en-GB" sz="2000" dirty="0" smtClean="0"/>
              <a:t>/2020)</a:t>
            </a:r>
            <a:endParaRPr lang="en-GB" sz="2000" dirty="0"/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5MBS_eMC History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</a:t>
            </a:r>
            <a:r>
              <a:rPr lang="en-GB" sz="2400" dirty="0" smtClean="0"/>
              <a:t>agreed </a:t>
            </a:r>
            <a:r>
              <a:rPr lang="en-GB" sz="2400" dirty="0"/>
              <a:t>at </a:t>
            </a:r>
            <a:r>
              <a:rPr lang="en-GB" sz="2400" dirty="0" smtClean="0"/>
              <a:t>SA1#87</a:t>
            </a:r>
            <a:endParaRPr lang="en-GB" sz="2400" dirty="0"/>
          </a:p>
          <a:p>
            <a:pPr lvl="1">
              <a:defRPr/>
            </a:pPr>
            <a:endParaRPr lang="en-GB" sz="2000" dirty="0" smtClean="0"/>
          </a:p>
          <a:p>
            <a:pPr lvl="1">
              <a:defRPr/>
            </a:pPr>
            <a:r>
              <a:rPr lang="en-GB" sz="2000" dirty="0" smtClean="0"/>
              <a:t>Agreed </a:t>
            </a:r>
            <a:r>
              <a:rPr lang="en-GB" sz="2000" dirty="0"/>
              <a:t>WID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S1-192855</a:t>
            </a:r>
          </a:p>
          <a:p>
            <a:pPr lvl="1">
              <a:defRPr/>
            </a:pPr>
            <a:r>
              <a:rPr lang="de-DE" sz="2000" dirty="0" err="1" smtClean="0"/>
              <a:t>Agreed</a:t>
            </a:r>
            <a:r>
              <a:rPr lang="de-DE" sz="2000" dirty="0" smtClean="0"/>
              <a:t> CR </a:t>
            </a:r>
            <a:r>
              <a:rPr lang="de-DE" sz="2000" dirty="0" err="1" smtClean="0"/>
              <a:t>to</a:t>
            </a:r>
            <a:r>
              <a:rPr lang="de-DE" sz="2000" dirty="0" smtClean="0"/>
              <a:t> 3GPP TS 22.261 </a:t>
            </a:r>
            <a:r>
              <a:rPr lang="de-DE" sz="2000" dirty="0" err="1" smtClean="0"/>
              <a:t>is</a:t>
            </a:r>
            <a:r>
              <a:rPr lang="de-DE" sz="2000" dirty="0" smtClean="0"/>
              <a:t>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S1-192826</a:t>
            </a:r>
            <a:endParaRPr lang="en-GB" sz="2000" dirty="0"/>
          </a:p>
          <a:p>
            <a:pPr lvl="0"/>
            <a:endParaRPr lang="en-GB" sz="24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102</Words>
  <Application>Microsoft Office PowerPoint</Application>
  <PresentationFormat>Bildschirmpräsentation (4:3)</PresentationFormat>
  <Paragraphs>34</Paragraphs>
  <Slides>4</Slides>
  <Notes>4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5" baseType="lpstr">
      <vt:lpstr>Blank Presentation</vt:lpstr>
      <vt:lpstr>5MBS_eMC Status Update Broadcast / multicast requirements supporting Mission Critical Services in 5G</vt:lpstr>
      <vt:lpstr>5MBS_eMC Progress</vt:lpstr>
      <vt:lpstr>5MBS_eMC Completion Date</vt:lpstr>
      <vt:lpstr>5MBS_eMC History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BDBOS4</cp:lastModifiedBy>
  <cp:revision>335</cp:revision>
  <cp:lastPrinted>2000-01-14T10:02:55Z</cp:lastPrinted>
  <dcterms:created xsi:type="dcterms:W3CDTF">1999-11-22T09:19:47Z</dcterms:created>
  <dcterms:modified xsi:type="dcterms:W3CDTF">2019-08-23T11:20:47Z</dcterms:modified>
  <cp:category>Presentation</cp:category>
</cp:coreProperties>
</file>