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8" d="100"/>
          <a:sy n="68" d="100"/>
        </p:scale>
        <p:origin x="-1184" y="-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28801"/>
            <a:ext cx="7772400" cy="1971650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US" dirty="0" smtClean="0"/>
              <a:t>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GB" altLang="zh-CN" dirty="0" smtClean="0"/>
              <a:t>Study on evolution of IMS multimedia telephony service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Yan Di</a:t>
            </a:r>
            <a:endParaRPr lang="en-US" dirty="0"/>
          </a:p>
          <a:p>
            <a:r>
              <a:rPr lang="en-US" dirty="0" smtClean="0"/>
              <a:t>China Mobile</a:t>
            </a:r>
            <a:endParaRPr lang="en-US" dirty="0"/>
          </a:p>
          <a:p>
            <a:r>
              <a:rPr lang="en-US" dirty="0" smtClean="0"/>
              <a:t>FS_</a:t>
            </a:r>
            <a:r>
              <a:rPr lang="en-GB" altLang="zh-CN" dirty="0" smtClean="0"/>
              <a:t>MMTELin5G</a:t>
            </a:r>
            <a:r>
              <a:rPr lang="en-US" dirty="0" smtClean="0"/>
              <a:t> </a:t>
            </a:r>
            <a:r>
              <a:rPr lang="en-US" dirty="0" err="1"/>
              <a:t>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S1-192828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#87</a:t>
            </a:r>
          </a:p>
          <a:p>
            <a:r>
              <a:rPr lang="en-GB" sz="1200" b="1" dirty="0"/>
              <a:t>Sophia Antipolis, France, 19 - 23 August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altLang="zh-CN" dirty="0" smtClean="0"/>
              <a:t>A SID is approved to study new scenarios, identify potential service requirements for AR/VR communication and gap analysis to existing requirements in 3GPP to identify new requirements.</a:t>
            </a:r>
            <a:endParaRPr lang="zh-CN" altLang="zh-CN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GB" dirty="0" smtClean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</a:t>
            </a:r>
            <a:r>
              <a:rPr lang="en-GB" dirty="0" smtClean="0"/>
              <a:t>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 smtClean="0"/>
              <a:t>SA1#89 (02/2020): 25%</a:t>
            </a:r>
            <a:endParaRPr lang="en-GB" dirty="0"/>
          </a:p>
          <a:p>
            <a:pPr lvl="2">
              <a:defRPr/>
            </a:pPr>
            <a:r>
              <a:rPr lang="en-GB" altLang="zh-CN" dirty="0" smtClean="0"/>
              <a:t>Study new scenarios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SA1#90 (</a:t>
            </a:r>
            <a:r>
              <a:rPr lang="en-GB" altLang="zh-CN" dirty="0" smtClean="0"/>
              <a:t>05/2020</a:t>
            </a:r>
            <a:r>
              <a:rPr lang="en-GB" dirty="0" smtClean="0"/>
              <a:t>): 50%</a:t>
            </a:r>
            <a:endParaRPr lang="en-GB" dirty="0"/>
          </a:p>
          <a:p>
            <a:pPr lvl="2">
              <a:defRPr/>
            </a:pPr>
            <a:r>
              <a:rPr lang="en-GB" altLang="zh-CN" dirty="0" smtClean="0"/>
              <a:t>Identify potential service requirements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SA1#91 (</a:t>
            </a:r>
            <a:r>
              <a:rPr lang="en-GB" altLang="zh-CN" dirty="0" smtClean="0"/>
              <a:t>08/2020</a:t>
            </a:r>
            <a:r>
              <a:rPr lang="en-GB" dirty="0" smtClean="0"/>
              <a:t>): 75%</a:t>
            </a:r>
          </a:p>
          <a:p>
            <a:pPr lvl="2">
              <a:defRPr/>
            </a:pPr>
            <a:r>
              <a:rPr lang="en-GB" altLang="zh-CN" dirty="0" smtClean="0"/>
              <a:t>Gap analysis</a:t>
            </a:r>
            <a:endParaRPr lang="en-GB" dirty="0"/>
          </a:p>
          <a:p>
            <a:pPr lvl="1">
              <a:defRPr/>
            </a:pPr>
            <a:r>
              <a:rPr lang="en-GB" altLang="zh-CN" dirty="0" smtClean="0"/>
              <a:t>SA1#92 (11/2020): 100%</a:t>
            </a:r>
          </a:p>
          <a:p>
            <a:pPr lvl="2">
              <a:defRPr/>
            </a:pPr>
            <a:r>
              <a:rPr lang="en-GB" dirty="0" smtClean="0"/>
              <a:t>Consolidated requirements &amp; add conclusion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=""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US" altLang="zh-CN" dirty="0" smtClean="0"/>
              <a:t>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SA#89 (09/2020)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SA#90 (12/</a:t>
            </a:r>
            <a:r>
              <a:rPr lang="en-GB" altLang="zh-CN" sz="2000" dirty="0" smtClean="0"/>
              <a:t>2020</a:t>
            </a:r>
            <a:r>
              <a:rPr lang="en-GB" sz="2000" dirty="0" smtClean="0"/>
              <a:t>)</a:t>
            </a:r>
            <a:endParaRPr lang="en-GB" sz="2000" dirty="0"/>
          </a:p>
          <a:p>
            <a:pPr>
              <a:defRPr/>
            </a:pPr>
            <a:r>
              <a:rPr lang="en-GB" sz="2400" dirty="0" smtClean="0"/>
              <a:t>Have </a:t>
            </a:r>
            <a:r>
              <a:rPr lang="en-GB" sz="2400" dirty="0"/>
              <a:t>these dates been </a:t>
            </a:r>
            <a:r>
              <a:rPr lang="en-GB" sz="2400" dirty="0" smtClean="0"/>
              <a:t>changed </a:t>
            </a:r>
            <a:r>
              <a:rPr lang="en-GB" sz="2400" dirty="0"/>
              <a:t>at this meeting? </a:t>
            </a:r>
            <a:r>
              <a:rPr lang="en-GB" sz="2400" dirty="0" smtClean="0"/>
              <a:t>n</a:t>
            </a:r>
            <a:endParaRPr lang="en-GB" sz="24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</a:t>
            </a:r>
            <a:r>
              <a:rPr lang="en-GB" sz="2400" dirty="0" smtClean="0"/>
              <a:t>SI </a:t>
            </a:r>
            <a:r>
              <a:rPr lang="en-GB" sz="2400" dirty="0"/>
              <a:t>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SA1#87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SID </a:t>
            </a:r>
            <a:r>
              <a:rPr lang="en-GB" sz="2000" dirty="0"/>
              <a:t>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S1-192827</a:t>
            </a:r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SA1#87-1 (08/2019): 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=""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213</TotalTime>
  <Words>205</Words>
  <Application>Microsoft Office PowerPoint</Application>
  <PresentationFormat>全屏显示(4:3)</PresentationFormat>
  <Paragraphs>51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Blank Presentation</vt:lpstr>
      <vt:lpstr>FS_MMTELin5G Status Update Study on evolution of IMS multimedia telephony service</vt:lpstr>
      <vt:lpstr>FS_MMTELin5G Progress</vt:lpstr>
      <vt:lpstr>FS_MMTELin5G Planning</vt:lpstr>
      <vt:lpstr>Work plan between meetings</vt:lpstr>
      <vt:lpstr>FS_MMTELin5G Completion Date</vt:lpstr>
      <vt:lpstr>FS_MMTELin5G History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cmcc</cp:lastModifiedBy>
  <cp:revision>369</cp:revision>
  <cp:lastPrinted>2000-01-14T10:02:55Z</cp:lastPrinted>
  <dcterms:created xsi:type="dcterms:W3CDTF">1999-11-22T09:19:47Z</dcterms:created>
  <dcterms:modified xsi:type="dcterms:W3CDTF">2019-08-23T10:10:29Z</dcterms:modified>
  <cp:category>Presentation</cp:category>
</cp:coreProperties>
</file>