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58" autoAdjust="0"/>
    <p:restoredTop sz="86401" autoAdjust="0"/>
  </p:normalViewPr>
  <p:slideViewPr>
    <p:cSldViewPr>
      <p:cViewPr varScale="1">
        <p:scale>
          <a:sx n="76" d="100"/>
          <a:sy n="76" d="100"/>
        </p:scale>
        <p:origin x="414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eCPSOR_CON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sz="2400" dirty="0" smtClean="0">
                <a:solidFill>
                  <a:srgbClr val="FF0000"/>
                </a:solidFill>
              </a:rPr>
              <a:t>Enhancement </a:t>
            </a:r>
            <a:r>
              <a:rPr lang="en-US" sz="2400" dirty="0">
                <a:solidFill>
                  <a:srgbClr val="FF0000"/>
                </a:solidFill>
              </a:rPr>
              <a:t>for the 5G Control Plane Steering of Roaming for UE in CONNECTED </a:t>
            </a:r>
            <a:r>
              <a:rPr lang="en-US" sz="2400" dirty="0" smtClean="0">
                <a:solidFill>
                  <a:srgbClr val="FF0000"/>
                </a:solidFill>
              </a:rPr>
              <a:t>mode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Atsushi Minokuchi</a:t>
            </a:r>
            <a:endParaRPr lang="en-US" dirty="0"/>
          </a:p>
          <a:p>
            <a:r>
              <a:rPr lang="en-US" dirty="0" smtClean="0"/>
              <a:t>NTT DOCOMO</a:t>
            </a:r>
            <a:endParaRPr lang="en-US" dirty="0"/>
          </a:p>
          <a:p>
            <a:r>
              <a:rPr lang="en-US" dirty="0" err="1" smtClean="0"/>
              <a:t>eCPSOR_CON</a:t>
            </a:r>
            <a:r>
              <a:rPr lang="en-US" dirty="0" smtClean="0"/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S1-192825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#87</a:t>
            </a:r>
          </a:p>
          <a:p>
            <a:r>
              <a:rPr lang="en-GB" sz="1200" b="1" dirty="0"/>
              <a:t>Sophia Antipolis, France, 19 - 23 August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eCPSOR_CON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the WID.</a:t>
            </a:r>
          </a:p>
          <a:p>
            <a:pPr lvl="1">
              <a:defRPr/>
            </a:pPr>
            <a:r>
              <a:rPr lang="en-GB" dirty="0" smtClean="0"/>
              <a:t>Agreed </a:t>
            </a:r>
            <a:r>
              <a:rPr lang="en-GB" dirty="0" smtClean="0"/>
              <a:t>a CR for </a:t>
            </a:r>
            <a:r>
              <a:rPr lang="en-GB" altLang="ja-JP" dirty="0" err="1" smtClean="0"/>
              <a:t>SoR</a:t>
            </a:r>
            <a:r>
              <a:rPr lang="en-GB" altLang="ja-JP" dirty="0" smtClean="0"/>
              <a:t> requirement enhancement, </a:t>
            </a:r>
            <a:r>
              <a:rPr lang="en-GB" altLang="ja-JP" dirty="0"/>
              <a:t>allowing the HPLMN operator to control when the UE moves to idle mode to perform SOR</a:t>
            </a:r>
            <a:r>
              <a:rPr lang="en-GB" altLang="ja-JP" dirty="0" smtClean="0"/>
              <a:t>.</a:t>
            </a:r>
          </a:p>
          <a:p>
            <a:pPr lvl="1"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100%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701929" cy="782637"/>
          </a:xfrm>
        </p:spPr>
        <p:txBody>
          <a:bodyPr/>
          <a:lstStyle/>
          <a:p>
            <a:r>
              <a:rPr lang="en-GB" dirty="0" err="1" smtClean="0"/>
              <a:t>eCPSOR_CON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</a:t>
            </a:r>
            <a:r>
              <a:rPr lang="en-GB" sz="2400" dirty="0" smtClean="0"/>
              <a:t>: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SA#85 (09/2019)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/>
              <a:t>eCPSOR_CON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</a:t>
            </a:r>
            <a:r>
              <a:rPr lang="en-GB" sz="2400" dirty="0"/>
              <a:t>at </a:t>
            </a:r>
            <a:r>
              <a:rPr lang="en-GB" sz="2400" dirty="0" smtClean="0"/>
              <a:t>SA1#87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S1-192717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SA1#87 (08/2019): 100%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169</TotalTime>
  <Words>129</Words>
  <Application>Microsoft Office PowerPoint</Application>
  <PresentationFormat>画面に合わせる (4:3)</PresentationFormat>
  <Paragraphs>34</Paragraphs>
  <Slides>4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Arial</vt:lpstr>
      <vt:lpstr>Bookman Old Style</vt:lpstr>
      <vt:lpstr>Times New Roman</vt:lpstr>
      <vt:lpstr>Blank Presentation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NTT DOCOMO_r9</cp:lastModifiedBy>
  <cp:revision>343</cp:revision>
  <cp:lastPrinted>2000-01-14T10:02:55Z</cp:lastPrinted>
  <dcterms:created xsi:type="dcterms:W3CDTF">1999-11-22T09:19:47Z</dcterms:created>
  <dcterms:modified xsi:type="dcterms:W3CDTF">2019-08-23T08:30:55Z</dcterms:modified>
  <cp:category>Presentation</cp:category>
</cp:coreProperties>
</file>