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1" r:id="rId4"/>
    <p:sldId id="264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53" d="100"/>
          <a:sy n="53" d="100"/>
        </p:scale>
        <p:origin x="56" y="30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eCNAM_An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Enhanced Calling Name Service Analytics Interworking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Hala Mowafy</a:t>
            </a:r>
          </a:p>
          <a:p>
            <a:r>
              <a:rPr lang="en-US" dirty="0"/>
              <a:t>Ericsson</a:t>
            </a:r>
          </a:p>
          <a:p>
            <a:r>
              <a:rPr lang="en-US" dirty="0" err="1"/>
              <a:t>eCNAM_An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S1-192824</a:t>
            </a:r>
          </a:p>
          <a:p>
            <a:pPr eaLnBrk="0" hangingPunct="0"/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50076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#87</a:t>
            </a:r>
          </a:p>
          <a:p>
            <a:r>
              <a:rPr lang="en-GB" sz="1200" b="1" dirty="0"/>
              <a:t>Sophia Antipolis, France, 19 - 23 August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eCNAM_An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Added clarification on </a:t>
            </a:r>
            <a:r>
              <a:rPr lang="en-GB" dirty="0" err="1"/>
              <a:t>eCNAM’s</a:t>
            </a:r>
            <a:r>
              <a:rPr lang="en-GB" dirty="0"/>
              <a:t> role to encompass all call information from multiple sources in one </a:t>
            </a:r>
            <a:r>
              <a:rPr lang="en-GB" dirty="0" err="1"/>
              <a:t>eCNAM</a:t>
            </a:r>
            <a:r>
              <a:rPr lang="en-GB" dirty="0"/>
              <a:t> message to the user.</a:t>
            </a:r>
          </a:p>
          <a:p>
            <a:pPr lvl="1">
              <a:defRPr/>
            </a:pPr>
            <a:r>
              <a:rPr lang="en-GB" dirty="0"/>
              <a:t>Distinguish “identity/identifying” information that is protected by privacy rules from non-identifying data (such as warning messages produced by the analytics function).</a:t>
            </a:r>
          </a:p>
          <a:p>
            <a:pPr lvl="1">
              <a:defRPr/>
            </a:pPr>
            <a:r>
              <a:rPr lang="en-GB" dirty="0"/>
              <a:t>Add requirements on interaction with OIR.</a:t>
            </a:r>
          </a:p>
          <a:p>
            <a:pPr>
              <a:defRPr/>
            </a:pPr>
            <a:r>
              <a:rPr lang="en-GB" dirty="0"/>
              <a:t>Work/Study Item Completion: 100%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/>
              <a:t>eCNAM_An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SA#85 (09/2019)</a:t>
            </a:r>
          </a:p>
          <a:p>
            <a:pPr lvl="1">
              <a:defRPr/>
            </a:pPr>
            <a:r>
              <a:rPr lang="en-GB" sz="2000" dirty="0"/>
              <a:t>For approval: SA#85 (09/2019)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err="1"/>
              <a:t>eCNAM_An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 at SA1#87</a:t>
            </a:r>
          </a:p>
          <a:p>
            <a:pPr lvl="1">
              <a:defRPr/>
            </a:pPr>
            <a:r>
              <a:rPr lang="en-GB" sz="2000" dirty="0"/>
              <a:t>Agreed WID is in </a:t>
            </a:r>
            <a:r>
              <a:rPr lang="en-GB" sz="2000" dirty="0" err="1"/>
              <a:t>tdoc</a:t>
            </a:r>
            <a:r>
              <a:rPr lang="en-GB" sz="2000" dirty="0"/>
              <a:t> S1-192715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SA1#87-1 (19-23 August 2019): 100%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178</TotalTime>
  <Words>179</Words>
  <Application>Microsoft Office PowerPoint</Application>
  <PresentationFormat>On-screen Show (4:3)</PresentationFormat>
  <Paragraphs>35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Bookman Old Style</vt:lpstr>
      <vt:lpstr>Times New Roman</vt:lpstr>
      <vt:lpstr>Blank Presentation</vt:lpstr>
      <vt:lpstr>eCNAM_An Status Update Enhanced Calling Name Service Analytics Interworking</vt:lpstr>
      <vt:lpstr>eCNAM_An Progress</vt:lpstr>
      <vt:lpstr>eCNAM_An Completion Date</vt:lpstr>
      <vt:lpstr>eCNAM_An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HHH</cp:lastModifiedBy>
  <cp:revision>356</cp:revision>
  <cp:lastPrinted>2000-01-14T10:02:55Z</cp:lastPrinted>
  <dcterms:created xsi:type="dcterms:W3CDTF">1999-11-22T09:19:47Z</dcterms:created>
  <dcterms:modified xsi:type="dcterms:W3CDTF">2019-08-23T09:40:11Z</dcterms:modified>
  <cp:category>Presentation</cp:category>
</cp:coreProperties>
</file>