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56" r:id="rId3"/>
    <p:sldId id="261" r:id="rId4"/>
    <p:sldId id="260" r:id="rId5"/>
    <p:sldId id="258" r:id="rId6"/>
    <p:sldId id="264" r:id="rId7"/>
    <p:sldId id="265" r:id="rId8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6" d="100"/>
          <a:sy n="66" d="100"/>
        </p:scale>
        <p:origin x="788" y="4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03139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MINT 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Support for Minimization of service Interruption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SungDuck Chun</a:t>
            </a:r>
            <a:endParaRPr lang="en-US" dirty="0"/>
          </a:p>
          <a:p>
            <a:r>
              <a:rPr lang="en-US" dirty="0" smtClean="0"/>
              <a:t>LG Electronics</a:t>
            </a:r>
            <a:endParaRPr lang="en-US" dirty="0"/>
          </a:p>
          <a:p>
            <a:r>
              <a:rPr lang="en-US" dirty="0" smtClean="0"/>
              <a:t>FS_MINT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smtClean="0"/>
              <a:t>S1-192820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50076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87</a:t>
            </a:r>
            <a:endParaRPr lang="en-GB" sz="1200" b="1" dirty="0"/>
          </a:p>
          <a:p>
            <a:r>
              <a:rPr lang="en-US" sz="1200" b="1" dirty="0" smtClean="0"/>
              <a:t>Sophia Antipolis, France</a:t>
            </a:r>
            <a:r>
              <a:rPr lang="en-GB" sz="1200" b="1" dirty="0" smtClean="0"/>
              <a:t>, 19 </a:t>
            </a:r>
            <a:r>
              <a:rPr lang="en-GB" sz="1200" b="1" dirty="0"/>
              <a:t>- </a:t>
            </a:r>
            <a:r>
              <a:rPr lang="en-GB" sz="1200" b="1" dirty="0" smtClean="0"/>
              <a:t>23 August 2019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ko-KR" dirty="0" smtClean="0"/>
              <a:t>MINT</a:t>
            </a:r>
            <a:r>
              <a:rPr lang="en-GB" dirty="0" smtClean="0"/>
              <a:t> 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US" dirty="0" smtClean="0"/>
              <a:t>Agreed on WID</a:t>
            </a:r>
          </a:p>
          <a:p>
            <a:pPr lvl="1">
              <a:defRPr/>
            </a:pPr>
            <a:r>
              <a:rPr lang="en-US" dirty="0" smtClean="0"/>
              <a:t>Addition of requirements </a:t>
            </a:r>
            <a:r>
              <a:rPr lang="en-US" dirty="0" smtClean="0"/>
              <a:t>and description into </a:t>
            </a:r>
            <a:r>
              <a:rPr lang="en-US" dirty="0" smtClean="0"/>
              <a:t>TS 22.261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Text is basis for SA1 report to SA.</a:t>
            </a: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80%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altLang="ko-KR" dirty="0" smtClean="0"/>
              <a:t>MINT</a:t>
            </a:r>
            <a:r>
              <a:rPr lang="en-GB" altLang="ko-KR" dirty="0" smtClean="0"/>
              <a:t> </a:t>
            </a:r>
            <a:r>
              <a:rPr lang="en-GB" dirty="0" smtClean="0"/>
              <a:t>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</a:t>
            </a:r>
            <a:r>
              <a:rPr lang="en-GB" sz="2400" dirty="0" smtClean="0"/>
              <a:t>TR XX.XXX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endParaRPr lang="en-GB" sz="2000" dirty="0"/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bullets above if there is no new TR/TS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&lt;N&gt;</a:t>
            </a:r>
            <a:endParaRPr lang="en-GB" sz="24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/>
              <a:t>Estimated percentage completion:</a:t>
            </a:r>
          </a:p>
          <a:p>
            <a:pPr lvl="1">
              <a:defRPr/>
            </a:pPr>
            <a:r>
              <a:rPr lang="en-GB" sz="2000" dirty="0" smtClean="0"/>
              <a:t>SA#86: &lt;100%&gt;</a:t>
            </a:r>
            <a:endParaRPr lang="en-GB" sz="2000" dirty="0"/>
          </a:p>
          <a:p>
            <a:pPr lvl="1">
              <a:defRPr/>
            </a:pPr>
            <a:r>
              <a:rPr lang="en-GB" sz="2000" dirty="0" smtClean="0"/>
              <a:t>SA#XX+1: &lt;xx%&gt;</a:t>
            </a:r>
            <a:endParaRPr lang="en-GB" sz="2000" dirty="0"/>
          </a:p>
          <a:p>
            <a:pPr lvl="1">
              <a:defRPr/>
            </a:pPr>
            <a:r>
              <a:rPr lang="en-GB" sz="2000" dirty="0" smtClean="0"/>
              <a:t>SA#XX+2</a:t>
            </a:r>
            <a:r>
              <a:rPr lang="en-GB" sz="2000" dirty="0"/>
              <a:t>: &lt;xx%&gt;</a:t>
            </a:r>
          </a:p>
          <a:p>
            <a:pPr lvl="1">
              <a:defRPr/>
            </a:pPr>
            <a:r>
              <a:rPr lang="en-GB" sz="2000" dirty="0"/>
              <a:t>&lt;Until expected Completion Date&gt;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ko-KR" dirty="0" smtClean="0"/>
              <a:t>MINT</a:t>
            </a:r>
            <a:r>
              <a:rPr lang="en-GB" altLang="ko-KR" dirty="0" smtClean="0"/>
              <a:t> </a:t>
            </a:r>
            <a:r>
              <a:rPr lang="en-GB" dirty="0" smtClean="0"/>
              <a:t>Planning/Progress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at next SA1 meeting:</a:t>
            </a:r>
          </a:p>
          <a:p>
            <a:pPr lvl="1">
              <a:defRPr/>
            </a:pPr>
            <a:r>
              <a:rPr lang="en-GB" dirty="0" smtClean="0"/>
              <a:t>Add, if any, missing requirement</a:t>
            </a:r>
          </a:p>
          <a:p>
            <a:pPr lvl="1">
              <a:defRPr/>
            </a:pPr>
            <a:r>
              <a:rPr lang="en-GB" dirty="0" smtClean="0"/>
              <a:t>Work on TS 22.011</a:t>
            </a:r>
            <a:endParaRPr lang="en-GB" dirty="0"/>
          </a:p>
          <a:p>
            <a:pPr>
              <a:defRPr/>
            </a:pPr>
            <a:r>
              <a:rPr lang="en-GB" dirty="0"/>
              <a:t>Planning for subsequent </a:t>
            </a:r>
            <a:r>
              <a:rPr lang="en-GB" dirty="0" smtClean="0"/>
              <a:t>meetings</a:t>
            </a:r>
          </a:p>
          <a:p>
            <a:pPr lvl="1">
              <a:defRPr/>
            </a:pPr>
            <a:r>
              <a:rPr lang="en-GB" dirty="0" smtClean="0"/>
              <a:t>N/A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 smtClean="0"/>
              <a:t>Potential use case discussion</a:t>
            </a:r>
            <a:endParaRPr lang="en-GB" dirty="0"/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ko-KR" dirty="0" smtClean="0"/>
              <a:t>MINT</a:t>
            </a:r>
            <a:r>
              <a:rPr lang="en-GB" altLang="ko-KR" dirty="0" smtClean="0"/>
              <a:t> </a:t>
            </a:r>
            <a:r>
              <a:rPr lang="en-GB" dirty="0" smtClean="0"/>
              <a:t>Essential </a:t>
            </a:r>
            <a:r>
              <a:rPr lang="en-GB" dirty="0"/>
              <a:t>Info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457200" lvl="1" indent="0">
              <a:buFontTx/>
              <a:buNone/>
            </a:pPr>
            <a:r>
              <a:rPr lang="en-GB" i="1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dirty="0" smtClean="0"/>
              <a:t>This </a:t>
            </a:r>
            <a:r>
              <a:rPr lang="en-GB" dirty="0"/>
              <a:t>WI has </a:t>
            </a:r>
            <a:r>
              <a:rPr lang="en-GB" dirty="0" smtClean="0"/>
              <a:t>not yet been approved </a:t>
            </a:r>
            <a:r>
              <a:rPr lang="en-GB" dirty="0"/>
              <a:t>by </a:t>
            </a:r>
            <a:r>
              <a:rPr lang="en-GB" dirty="0" smtClean="0"/>
              <a:t>SP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25865" cy="782637"/>
          </a:xfrm>
        </p:spPr>
        <p:txBody>
          <a:bodyPr/>
          <a:lstStyle/>
          <a:p>
            <a:r>
              <a:rPr lang="en-US" altLang="ko-KR" dirty="0" smtClean="0"/>
              <a:t>MINT</a:t>
            </a:r>
            <a:r>
              <a:rPr lang="en-GB" dirty="0" smtClean="0"/>
              <a:t>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sz="10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7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150889"/>
              </p:ext>
            </p:extLst>
          </p:nvPr>
        </p:nvGraphicFramePr>
        <p:xfrm>
          <a:off x="684213" y="1988842"/>
          <a:ext cx="7772400" cy="401032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51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71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02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S1-192711</a:t>
                      </a: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LG Electronics</a:t>
                      </a:r>
                      <a:endParaRPr lang="ko-KR" sz="9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New WID: Support for Minimization of service Interruption (MINT)</a:t>
                      </a:r>
                      <a:endParaRPr lang="ko-KR" sz="9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0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0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S1-192845</a:t>
                      </a: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Samsung, LG Electronics</a:t>
                      </a:r>
                      <a:endParaRPr lang="ko-KR" sz="9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Introduction of Minimization of Service Interruption (MINT)</a:t>
                      </a:r>
                      <a:endParaRPr lang="ko-KR" sz="9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56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02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2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2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2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02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02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02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02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026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17586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183</TotalTime>
  <Words>337</Words>
  <Application>Microsoft Office PowerPoint</Application>
  <PresentationFormat>화면 슬라이드 쇼(4:3)</PresentationFormat>
  <Paragraphs>67</Paragraphs>
  <Slides>7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5" baseType="lpstr">
      <vt:lpstr>MS Mincho</vt:lpstr>
      <vt:lpstr>SimSun</vt:lpstr>
      <vt:lpstr>맑은 고딕</vt:lpstr>
      <vt:lpstr>바탕</vt:lpstr>
      <vt:lpstr>Arial</vt:lpstr>
      <vt:lpstr>Bookman Old Style</vt:lpstr>
      <vt:lpstr>Times New Roman</vt:lpstr>
      <vt:lpstr>Blank Presentation</vt:lpstr>
      <vt:lpstr>MINT Status Update Support for Minimization of service Interruption</vt:lpstr>
      <vt:lpstr>MINT Progress</vt:lpstr>
      <vt:lpstr>MINT Completion Date</vt:lpstr>
      <vt:lpstr>MINT Planning/Progress</vt:lpstr>
      <vt:lpstr>Work plan between meetings</vt:lpstr>
      <vt:lpstr>MINT Essential Info</vt:lpstr>
      <vt:lpstr>MINT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2767</cp:lastModifiedBy>
  <cp:revision>408</cp:revision>
  <cp:lastPrinted>2000-01-14T10:02:55Z</cp:lastPrinted>
  <dcterms:created xsi:type="dcterms:W3CDTF">1999-11-22T09:19:47Z</dcterms:created>
  <dcterms:modified xsi:type="dcterms:W3CDTF">2019-08-23T13:42:21Z</dcterms:modified>
  <cp:category>Presentation</cp:category>
</cp:coreProperties>
</file>