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7" r:id="rId2"/>
    <p:sldId id="256" r:id="rId3"/>
    <p:sldId id="265" r:id="rId4"/>
    <p:sldId id="261" r:id="rId5"/>
    <p:sldId id="264" r:id="rId6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01" autoAdjust="0"/>
    <p:restoredTop sz="86401" autoAdjust="0"/>
  </p:normalViewPr>
  <p:slideViewPr>
    <p:cSldViewPr>
      <p:cViewPr varScale="1">
        <p:scale>
          <a:sx n="85" d="100"/>
          <a:sy n="85" d="100"/>
        </p:scale>
        <p:origin x="1280" y="176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8" Type="http://schemas.openxmlformats.org/officeDocument/2006/relationships/handoutMaster" Target="handoutMasters/handoutMaster1.xml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09899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4" Type="http://schemas.openxmlformats.org/officeDocument/2006/relationships/image" Target="../media/image1.png"/><Relationship Id="rId5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ATRAC Status </a:t>
            </a:r>
            <a:r>
              <a:rPr lang="en-US" dirty="0"/>
              <a:t>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WID </a:t>
            </a:r>
            <a:r>
              <a:rPr lang="en-US" dirty="0" smtClean="0">
                <a:solidFill>
                  <a:srgbClr val="FF0000"/>
                </a:solidFill>
              </a:rPr>
              <a:t>on </a:t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>Asset </a:t>
            </a:r>
            <a:r>
              <a:rPr lang="en-US" dirty="0">
                <a:solidFill>
                  <a:srgbClr val="FF0000"/>
                </a:solidFill>
              </a:rPr>
              <a:t>Tracking for 5G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Thierry </a:t>
            </a:r>
            <a:r>
              <a:rPr lang="en-US" dirty="0" err="1" smtClean="0"/>
              <a:t>Bérisot</a:t>
            </a:r>
            <a:endParaRPr lang="en-US" dirty="0"/>
          </a:p>
          <a:p>
            <a:r>
              <a:rPr lang="en-US" dirty="0" smtClean="0"/>
              <a:t>NOVAMINT</a:t>
            </a:r>
            <a:endParaRPr lang="en-US" dirty="0"/>
          </a:p>
          <a:p>
            <a:r>
              <a:rPr lang="en-US" dirty="0" smtClean="0"/>
              <a:t>ATRAC Rapporteur</a:t>
            </a:r>
            <a:endParaRPr lang="en-US" dirty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S1-192819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500768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#87</a:t>
            </a:r>
          </a:p>
          <a:p>
            <a:r>
              <a:rPr lang="en-GB" sz="1200" b="1" dirty="0"/>
              <a:t>Sophia Antipolis, France, 19 - 23 August 2019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ATRAC Progress</a:t>
            </a:r>
            <a:endParaRPr lang="en-GB" dirty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Requirements in TS 22.261</a:t>
            </a:r>
          </a:p>
          <a:p>
            <a:pPr lvl="1">
              <a:defRPr/>
            </a:pPr>
            <a:r>
              <a:rPr lang="en-GB" dirty="0" smtClean="0"/>
              <a:t>Informative Annex on Asset tracking Use Cases in TS 22.261</a:t>
            </a:r>
          </a:p>
          <a:p>
            <a:pPr lvl="1">
              <a:defRPr/>
            </a:pPr>
            <a:r>
              <a:rPr lang="en-GB" dirty="0" smtClean="0"/>
              <a:t>Work/Study Item Completion: 95%</a:t>
            </a:r>
            <a:br>
              <a:rPr lang="en-GB" dirty="0" smtClean="0"/>
            </a:br>
            <a:endParaRPr lang="en-GB" dirty="0" smtClean="0"/>
          </a:p>
          <a:p>
            <a:pPr>
              <a:defRPr/>
            </a:pPr>
            <a:r>
              <a:rPr lang="en-GB" dirty="0" smtClean="0"/>
              <a:t>Controversial </a:t>
            </a:r>
            <a:r>
              <a:rPr lang="en-GB" dirty="0"/>
              <a:t>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ATRAC Planning</a:t>
            </a:r>
            <a:endParaRPr lang="en-GB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Planning </a:t>
            </a:r>
            <a:r>
              <a:rPr lang="en-GB" dirty="0"/>
              <a:t>for subsequent meetings</a:t>
            </a:r>
          </a:p>
          <a:p>
            <a:pPr lvl="1">
              <a:defRPr/>
            </a:pPr>
            <a:r>
              <a:rPr lang="en-GB" sz="2000" dirty="0" smtClean="0"/>
              <a:t>SA1#88 (11/2019</a:t>
            </a:r>
            <a:r>
              <a:rPr lang="en-GB" sz="2000" dirty="0"/>
              <a:t>)</a:t>
            </a:r>
          </a:p>
          <a:p>
            <a:pPr lvl="2">
              <a:defRPr/>
            </a:pPr>
            <a:r>
              <a:rPr lang="en-GB" sz="1800" dirty="0" smtClean="0"/>
              <a:t>Finalization</a:t>
            </a:r>
            <a:endParaRPr lang="en-GB" sz="1800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1670980820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 smtClean="0"/>
              <a:t>ATRAC Completion </a:t>
            </a:r>
            <a:r>
              <a:rPr lang="en-GB" dirty="0"/>
              <a:t>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smtClean="0"/>
              <a:t>SA#84 (</a:t>
            </a:r>
            <a:r>
              <a:rPr lang="en-GB" sz="2000" dirty="0"/>
              <a:t>09/2019</a:t>
            </a:r>
            <a:r>
              <a:rPr lang="en-GB" sz="2000" dirty="0" smtClean="0"/>
              <a:t>)</a:t>
            </a:r>
            <a:endParaRPr lang="en-GB" sz="2000" dirty="0"/>
          </a:p>
          <a:p>
            <a:pPr lvl="1">
              <a:defRPr/>
            </a:pPr>
            <a:r>
              <a:rPr lang="en-GB" sz="2000" dirty="0" smtClean="0"/>
              <a:t>For </a:t>
            </a:r>
            <a:r>
              <a:rPr lang="en-GB" sz="2000" dirty="0"/>
              <a:t>approval: </a:t>
            </a:r>
            <a:r>
              <a:rPr lang="en-GB" sz="2000" dirty="0" smtClean="0"/>
              <a:t>SA#85 (12/2019)</a:t>
            </a:r>
            <a:br>
              <a:rPr lang="en-GB" sz="2000" dirty="0" smtClean="0"/>
            </a:br>
            <a:endParaRPr lang="en-GB" sz="2000" dirty="0"/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&lt;n&gt;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ATRAC 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This </a:t>
            </a:r>
            <a:r>
              <a:rPr lang="en-GB" dirty="0"/>
              <a:t>WI has been </a:t>
            </a:r>
            <a:r>
              <a:rPr lang="en-GB" dirty="0" smtClean="0"/>
              <a:t>approved at SA1#87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Approved WID </a:t>
            </a:r>
            <a:r>
              <a:rPr lang="en-GB" dirty="0"/>
              <a:t>is in </a:t>
            </a:r>
            <a:r>
              <a:rPr lang="en-GB" dirty="0" err="1" smtClean="0"/>
              <a:t>Tdoc</a:t>
            </a:r>
            <a:r>
              <a:rPr lang="en-GB" dirty="0" smtClean="0"/>
              <a:t> S1-192818</a:t>
            </a:r>
            <a:endParaRPr lang="en-GB" dirty="0"/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 @ SA WG1</a:t>
            </a:r>
          </a:p>
          <a:p>
            <a:pPr lvl="1"/>
            <a:r>
              <a:rPr lang="en-GB" sz="2000" dirty="0"/>
              <a:t>SA1#87 (08/2019): </a:t>
            </a:r>
            <a:r>
              <a:rPr lang="en-GB" sz="2000" dirty="0" smtClean="0"/>
              <a:t>95%</a:t>
            </a:r>
            <a:endParaRPr lang="en-GB" sz="20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5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406</TotalTime>
  <Words>123</Words>
  <Application>Microsoft Macintosh PowerPoint</Application>
  <PresentationFormat>On-screen Show (4:3)</PresentationFormat>
  <Paragraphs>39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Bookman Old Style</vt:lpstr>
      <vt:lpstr>Arial</vt:lpstr>
      <vt:lpstr>Times New Roman</vt:lpstr>
      <vt:lpstr>Blank Presentation</vt:lpstr>
      <vt:lpstr>ATRAC Status Update WID on  Asset Tracking for 5G</vt:lpstr>
      <vt:lpstr>ATRAC Progress</vt:lpstr>
      <vt:lpstr>ATRAC Planning</vt:lpstr>
      <vt:lpstr>ATRAC Completion Date</vt:lpstr>
      <vt:lpstr>ATRAC  History</vt:lpstr>
    </vt:vector>
  </TitlesOfParts>
  <Company>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Thierry Berisot</cp:lastModifiedBy>
  <cp:revision>345</cp:revision>
  <cp:lastPrinted>2000-01-14T10:02:55Z</cp:lastPrinted>
  <dcterms:created xsi:type="dcterms:W3CDTF">1999-11-22T09:19:47Z</dcterms:created>
  <dcterms:modified xsi:type="dcterms:W3CDTF">2019-08-23T13:59:10Z</dcterms:modified>
  <cp:category>Presentation</cp:category>
</cp:coreProperties>
</file>