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60" autoAdjust="0"/>
    <p:restoredTop sz="94095" autoAdjust="0"/>
  </p:normalViewPr>
  <p:slideViewPr>
    <p:cSldViewPr snapToGrid="0">
      <p:cViewPr varScale="1">
        <p:scale>
          <a:sx n="67" d="100"/>
          <a:sy n="67" d="100"/>
        </p:scale>
        <p:origin x="7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95C27-9ACA-4B78-9C65-E52AB6EE6CF2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D45F1-4F83-45B7-870D-F577C09B0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4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baseline="0" dirty="0" smtClean="0"/>
              <a:t>Samsung</a:t>
            </a:r>
            <a:r>
              <a:rPr lang="en-US" dirty="0" smtClean="0"/>
              <a:t>:</a:t>
            </a:r>
            <a:r>
              <a:rPr lang="en-US" baseline="0" dirty="0" smtClean="0"/>
              <a:t> no</a:t>
            </a:r>
          </a:p>
          <a:p>
            <a:r>
              <a:rPr lang="en-US" baseline="0" dirty="0" smtClean="0"/>
              <a:t>-QC: no, PO, resource wasting</a:t>
            </a:r>
          </a:p>
          <a:p>
            <a:r>
              <a:rPr lang="en-US" baseline="0" dirty="0" smtClean="0"/>
              <a:t>-charter: no</a:t>
            </a:r>
          </a:p>
          <a:p>
            <a:r>
              <a:rPr lang="en-US" baseline="0" dirty="0" smtClean="0"/>
              <a:t>-Vivo: rephrase</a:t>
            </a:r>
          </a:p>
          <a:p>
            <a:r>
              <a:rPr lang="en-US" baseline="0" dirty="0" smtClean="0"/>
              <a:t>-Sony: no, we don’t need to have hardware definition </a:t>
            </a:r>
          </a:p>
          <a:p>
            <a:r>
              <a:rPr lang="en-US" baseline="0" dirty="0" smtClean="0"/>
              <a:t>-LG: only mums is in the scope.</a:t>
            </a:r>
          </a:p>
          <a:p>
            <a:r>
              <a:rPr lang="en-US" baseline="0" dirty="0" smtClean="0"/>
              <a:t>===</a:t>
            </a:r>
          </a:p>
          <a:p>
            <a:r>
              <a:rPr lang="en-US" baseline="0" dirty="0" smtClean="0"/>
              <a:t>HW: Yes. Prefer to have GSMA original definition.</a:t>
            </a:r>
          </a:p>
          <a:p>
            <a:r>
              <a:rPr lang="en-US" baseline="0" dirty="0" smtClean="0"/>
              <a:t>===</a:t>
            </a:r>
          </a:p>
          <a:p>
            <a:r>
              <a:rPr lang="en-US" baseline="0" dirty="0" smtClean="0"/>
              <a:t>Others: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Can UE operate in both mode at the same time? No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Need to work on constraint resource issues</a:t>
            </a:r>
          </a:p>
          <a:p>
            <a:pPr marL="171450" indent="-171450"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45F1-4F83-45B7-870D-F577C09B0D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940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2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3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5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5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88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0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83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26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8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31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76410-27B3-4E27-809B-5F0DA6990BEC}" type="datetimeFigureOut">
              <a:rPr lang="en-US" smtClean="0"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E1AA6-77FE-479B-97D2-CBA83D22C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84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S1-192766-Summary </a:t>
            </a:r>
            <a:r>
              <a:rPr lang="en-US" sz="4800" dirty="0" smtClean="0"/>
              <a:t>of </a:t>
            </a:r>
            <a:br>
              <a:rPr lang="en-US" sz="4800" dirty="0" smtClean="0"/>
            </a:br>
            <a:r>
              <a:rPr lang="en-US" sz="4800" dirty="0" smtClean="0"/>
              <a:t>MUSIM Drafting Session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62374"/>
            <a:ext cx="9144000" cy="1495425"/>
          </a:xfrm>
        </p:spPr>
        <p:txBody>
          <a:bodyPr>
            <a:normAutofit/>
          </a:bodyPr>
          <a:lstStyle/>
          <a:p>
            <a:r>
              <a:rPr lang="en-US" dirty="0"/>
              <a:t>Session </a:t>
            </a:r>
            <a:r>
              <a:rPr lang="en-US" dirty="0" smtClean="0"/>
              <a:t>Chair: </a:t>
            </a:r>
            <a:r>
              <a:rPr lang="en-US" dirty="0"/>
              <a:t>Ellen Liao, MUSIM rapporteur, Intel.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7187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Minutes of SA1 </a:t>
            </a:r>
            <a:r>
              <a:rPr lang="en-US" dirty="0"/>
              <a:t>MUSIM drafting session 11-13:00 22 Aug </a:t>
            </a:r>
            <a:r>
              <a:rPr lang="en-US" dirty="0" smtClean="0"/>
              <a:t>2019</a:t>
            </a:r>
            <a:r>
              <a:rPr lang="en-US" dirty="0"/>
              <a:t> </a:t>
            </a:r>
            <a:r>
              <a:rPr lang="en-US" dirty="0" smtClean="0"/>
              <a:t>have been provided in SA1-reflector.</a:t>
            </a:r>
          </a:p>
          <a:p>
            <a:r>
              <a:rPr lang="en-US" dirty="0"/>
              <a:t>Notes by Erik Guttman, Samsung.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9316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 (1/2)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2575"/>
            <a:ext cx="10515600" cy="481824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dirty="0" smtClean="0"/>
              <a:t>Draft S1-192564 (was S1-192091)-related to TR Section 8.1</a:t>
            </a:r>
          </a:p>
          <a:p>
            <a:pPr marL="0" lvl="1" indent="0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[Decision</a:t>
            </a:r>
            <a:r>
              <a:rPr lang="en-US" sz="2800" dirty="0">
                <a:solidFill>
                  <a:srgbClr val="FF0000"/>
                </a:solidFill>
              </a:rPr>
              <a:t>]: 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800100" lvl="2" indent="-342900"/>
            <a:r>
              <a:rPr lang="en-US" sz="2400" dirty="0" smtClean="0"/>
              <a:t>Delete SR-3, which is already covered by SR-6</a:t>
            </a:r>
          </a:p>
          <a:p>
            <a:pPr marL="800100" lvl="2" indent="-342900"/>
            <a:r>
              <a:rPr lang="en-US" sz="2400" dirty="0" smtClean="0"/>
              <a:t>Rephrase SR-6</a:t>
            </a:r>
          </a:p>
          <a:p>
            <a:pPr marL="800100" lvl="2" indent="-342900"/>
            <a:r>
              <a:rPr lang="en-US" sz="2400" dirty="0" smtClean="0"/>
              <a:t>Add SR-7, merged from S1-192565 (Samsung, China Telecom) </a:t>
            </a:r>
          </a:p>
          <a:p>
            <a:pPr marL="800100" lvl="2" indent="-342900"/>
            <a:endParaRPr lang="en-US" sz="2400" dirty="0" smtClean="0"/>
          </a:p>
          <a:p>
            <a:pPr marL="0" lvl="1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[Open Issues</a:t>
            </a:r>
            <a:r>
              <a:rPr lang="en-US" sz="2800" dirty="0" smtClean="0">
                <a:solidFill>
                  <a:srgbClr val="FF0000"/>
                </a:solidFill>
              </a:rPr>
              <a:t>]:</a:t>
            </a:r>
            <a:endParaRPr lang="en-US" sz="2800" dirty="0">
              <a:solidFill>
                <a:srgbClr val="FF0000"/>
              </a:solidFill>
            </a:endParaRPr>
          </a:p>
          <a:p>
            <a:pPr marL="800100" lvl="2" indent="-342900"/>
            <a:r>
              <a:rPr lang="en-US" sz="2400" dirty="0"/>
              <a:t>SR-2 related to user preference configuration</a:t>
            </a:r>
          </a:p>
          <a:p>
            <a:pPr marL="45720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9776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03226"/>
            <a:ext cx="10515600" cy="996950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0176"/>
            <a:ext cx="10515600" cy="5176838"/>
          </a:xfrm>
        </p:spPr>
        <p:txBody>
          <a:bodyPr>
            <a:normAutofit fontScale="92500" lnSpcReduction="20000"/>
          </a:bodyPr>
          <a:lstStyle/>
          <a:p>
            <a:pPr marL="0" lvl="1" indent="0">
              <a:buNone/>
            </a:pPr>
            <a:r>
              <a:rPr lang="en-US" sz="3200" dirty="0"/>
              <a:t>Draft </a:t>
            </a:r>
            <a:r>
              <a:rPr lang="en-US" sz="3200" dirty="0"/>
              <a:t>S1-192582-wasS1-192092-related </a:t>
            </a:r>
            <a:r>
              <a:rPr lang="en-US" sz="3200" dirty="0"/>
              <a:t>to TR Section </a:t>
            </a:r>
            <a:r>
              <a:rPr lang="en-US" sz="3200" dirty="0"/>
              <a:t>8.2</a:t>
            </a:r>
          </a:p>
          <a:p>
            <a:pPr marL="0" lvl="1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[Decision]: </a:t>
            </a:r>
          </a:p>
          <a:p>
            <a:pPr marL="800100" lvl="2" indent="-342900"/>
            <a:r>
              <a:rPr lang="en-US" sz="2400" dirty="0"/>
              <a:t>Definition of MUMS mode and MUMA mode are needed in TS.</a:t>
            </a:r>
          </a:p>
          <a:p>
            <a:pPr marL="1257300" lvl="3" indent="-342900"/>
            <a:r>
              <a:rPr lang="en-US" sz="2400" dirty="0" smtClean="0"/>
              <a:t>The definition has been discussed and rephrased online (S1-192561)</a:t>
            </a:r>
          </a:p>
          <a:p>
            <a:pPr marL="1257300" lvl="3" indent="-342900"/>
            <a:r>
              <a:rPr lang="en-US" sz="2400" dirty="0" smtClean="0"/>
              <a:t>The revision will be presented in </a:t>
            </a:r>
            <a:r>
              <a:rPr lang="en-US" sz="2400" dirty="0" smtClean="0">
                <a:solidFill>
                  <a:srgbClr val="FF0000"/>
                </a:solidFill>
              </a:rPr>
              <a:t>S1-19xxxx (was S1-192561)</a:t>
            </a:r>
            <a:endParaRPr lang="en-US" sz="2400" dirty="0" smtClean="0"/>
          </a:p>
          <a:p>
            <a:pPr marL="800100" lvl="2" indent="-342900"/>
            <a:r>
              <a:rPr lang="en-US" sz="2400" dirty="0" smtClean="0"/>
              <a:t>MUMA mode is out of scope needs to be added in description at TS.</a:t>
            </a:r>
          </a:p>
          <a:p>
            <a:pPr marL="800100" lvl="2" indent="-342900"/>
            <a:r>
              <a:rPr lang="en-US" sz="2400" dirty="0" smtClean="0"/>
              <a:t>Remove the Note in SR-7 and delete SR-8 which is MUMA mode only</a:t>
            </a:r>
          </a:p>
          <a:p>
            <a:pPr marL="800100" lvl="2" indent="-342900"/>
            <a:r>
              <a:rPr lang="en-US" sz="2400" dirty="0" smtClean="0"/>
              <a:t>Add </a:t>
            </a:r>
            <a:r>
              <a:rPr lang="en-US" sz="2400" dirty="0"/>
              <a:t>General Section 8.2.1, which is applicable for both MUMS mode and MUMA mode.</a:t>
            </a:r>
          </a:p>
          <a:p>
            <a:pPr marL="800100" lvl="2" indent="-342900"/>
            <a:r>
              <a:rPr lang="en-US" sz="2400" dirty="0"/>
              <a:t>Add MUMS Specific Section 8.2.2, which is specifically applicable only for MUMS mode</a:t>
            </a:r>
            <a:r>
              <a:rPr lang="en-US" sz="2400" dirty="0" smtClean="0"/>
              <a:t>.</a:t>
            </a:r>
          </a:p>
          <a:p>
            <a:pPr marL="285750" lvl="3" indent="0">
              <a:buNone/>
            </a:pPr>
            <a:endParaRPr lang="en-US" sz="2000" dirty="0" smtClean="0"/>
          </a:p>
          <a:p>
            <a:pPr marL="0" lvl="1" indent="0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[Open Issues]: </a:t>
            </a:r>
          </a:p>
          <a:p>
            <a:pPr marL="800100" lvl="2" indent="-342900"/>
            <a:r>
              <a:rPr lang="en-US" sz="2400" dirty="0" smtClean="0"/>
              <a:t>SR-1: need agreeable texts and add a Editor’s Notes if needed.</a:t>
            </a:r>
          </a:p>
          <a:p>
            <a:pPr marL="800100" lvl="2" indent="-342900"/>
            <a:r>
              <a:rPr lang="en-US" sz="2400" dirty="0" smtClean="0"/>
              <a:t>SR-2 and SR-3 (related to suspend/resume): need to rephrase the texts</a:t>
            </a:r>
          </a:p>
          <a:p>
            <a:pPr marL="800100" lvl="2" indent="-342900"/>
            <a:r>
              <a:rPr lang="en-US" sz="2400" dirty="0" smtClean="0"/>
              <a:t>SR-4 (related to Paging collision): need to rephrase the texts</a:t>
            </a:r>
          </a:p>
          <a:p>
            <a:pPr marL="800100" lvl="2" indent="-342900"/>
            <a:r>
              <a:rPr lang="en-US" sz="2400" dirty="0" smtClean="0"/>
              <a:t>Categorizing the service requirements need to be discussed. </a:t>
            </a:r>
            <a:endParaRPr lang="en-US" sz="2400" dirty="0"/>
          </a:p>
          <a:p>
            <a:pPr marL="228600" lvl="2" indent="-400050"/>
            <a:endParaRPr lang="en-US" sz="2600" dirty="0" smtClean="0"/>
          </a:p>
          <a:p>
            <a:pPr lvl="3"/>
            <a:endParaRPr lang="en-US" dirty="0" smtClean="0"/>
          </a:p>
          <a:p>
            <a:pPr lvl="3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420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4100"/>
          </a:xfrm>
        </p:spPr>
        <p:txBody>
          <a:bodyPr/>
          <a:lstStyle/>
          <a:p>
            <a:r>
              <a:rPr lang="en-US" b="1" dirty="0" smtClean="0"/>
              <a:t>Proposals from Rapporteur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3525"/>
            <a:ext cx="10515600" cy="4643438"/>
          </a:xfrm>
        </p:spPr>
        <p:txBody>
          <a:bodyPr>
            <a:normAutofit/>
          </a:bodyPr>
          <a:lstStyle/>
          <a:p>
            <a:r>
              <a:rPr lang="en-US" dirty="0" smtClean="0"/>
              <a:t>All the open issues need to </a:t>
            </a:r>
            <a:r>
              <a:rPr lang="en-US" dirty="0"/>
              <a:t>be discussed in S1-192589 (way forward discussion</a:t>
            </a:r>
            <a:r>
              <a:rPr lang="en-US" dirty="0" smtClean="0"/>
              <a:t>) </a:t>
            </a:r>
            <a:r>
              <a:rPr lang="en-US" dirty="0"/>
              <a:t>in the Q5 plenary </a:t>
            </a:r>
            <a:endParaRPr lang="en-US" dirty="0" smtClean="0"/>
          </a:p>
          <a:p>
            <a:pPr lvl="1"/>
            <a:r>
              <a:rPr lang="en-US" sz="2800" dirty="0" smtClean="0"/>
              <a:t>Make Conclusion. </a:t>
            </a:r>
          </a:p>
          <a:p>
            <a:pPr lvl="1"/>
            <a:r>
              <a:rPr lang="en-US" sz="2800" dirty="0"/>
              <a:t>Determine way forward </a:t>
            </a:r>
            <a:r>
              <a:rPr lang="en-US" sz="2800" dirty="0" smtClean="0"/>
              <a:t>and </a:t>
            </a:r>
            <a:r>
              <a:rPr lang="en-US" sz="2800" dirty="0"/>
              <a:t>add Editor’s Notes </a:t>
            </a:r>
          </a:p>
          <a:p>
            <a:pPr lvl="2"/>
            <a:r>
              <a:rPr lang="en-US" sz="2800" dirty="0" smtClean="0"/>
              <a:t>For TR: clean up in the agreeable CR revisions (No Editor’s Notes in TR)</a:t>
            </a:r>
          </a:p>
          <a:p>
            <a:pPr lvl="2"/>
            <a:r>
              <a:rPr lang="en-US" sz="2800" dirty="0" smtClean="0"/>
              <a:t>For TS: add Editor’s Notes and resolve them in SA1#88</a:t>
            </a:r>
          </a:p>
        </p:txBody>
      </p:sp>
    </p:spTree>
    <p:extLst>
      <p:ext uri="{BB962C8B-B14F-4D97-AF65-F5344CB8AC3E}">
        <p14:creationId xmlns:p14="http://schemas.microsoft.com/office/powerpoint/2010/main" val="393944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383</Words>
  <Application>Microsoft Office PowerPoint</Application>
  <PresentationFormat>Widescreen</PresentationFormat>
  <Paragraphs>51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S1-192766-Summary of  MUSIM Drafting Session</vt:lpstr>
      <vt:lpstr>Minutes</vt:lpstr>
      <vt:lpstr>Summary (1/2)</vt:lpstr>
      <vt:lpstr>Summary (2/2)</vt:lpstr>
      <vt:lpstr>Proposals from Rapporteur 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MUSIM</dc:title>
  <dc:creator>intel user v7</dc:creator>
  <cp:keywords>CTPClassification=CTP_NT</cp:keywords>
  <cp:lastModifiedBy>intel user v9</cp:lastModifiedBy>
  <cp:revision>135</cp:revision>
  <dcterms:created xsi:type="dcterms:W3CDTF">2019-08-21T15:40:02Z</dcterms:created>
  <dcterms:modified xsi:type="dcterms:W3CDTF">2019-08-22T15:06:44Z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1ca7dd25-6e53-41aa-93ac-872f71695309</vt:lpwstr>
  </property>
  <property fmtid="{D5CDD505-2E9C-101B-9397-08002B2CF9AE}" pid="3" name="CTP_TimeStamp">
    <vt:lpwstr>2019-08-22 15:06:44Z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