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autoCompressPictures="0">
  <p:sldMasterIdLst>
    <p:sldMasterId id="2147483648" r:id="rId1"/>
  </p:sldMasterIdLst>
  <p:notesMasterIdLst>
    <p:notesMasterId r:id="rId14"/>
  </p:notesMasterIdLst>
  <p:handoutMasterIdLst>
    <p:handoutMasterId r:id="rId15"/>
  </p:handoutMasterIdLst>
  <p:sldIdLst>
    <p:sldId id="297" r:id="rId2"/>
    <p:sldId id="262" r:id="rId3"/>
    <p:sldId id="309" r:id="rId4"/>
    <p:sldId id="315" r:id="rId5"/>
    <p:sldId id="310" r:id="rId6"/>
    <p:sldId id="316" r:id="rId7"/>
    <p:sldId id="317" r:id="rId8"/>
    <p:sldId id="318" r:id="rId9"/>
    <p:sldId id="319" r:id="rId10"/>
    <p:sldId id="320" r:id="rId11"/>
    <p:sldId id="321" r:id="rId12"/>
    <p:sldId id="294" r:id="rId13"/>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6" orient="horz" pos="1620" userDrawn="1">
          <p15:clr>
            <a:srgbClr val="A4A3A4"/>
          </p15:clr>
        </p15:guide>
        <p15:guide id="7" pos="5470">
          <p15:clr>
            <a:srgbClr val="A4A3A4"/>
          </p15:clr>
        </p15:guide>
        <p15:guide id="8" pos="28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tho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1C5"/>
    <a:srgbClr val="F83308"/>
    <a:srgbClr val="FD9208"/>
    <a:srgbClr val="009FDF"/>
    <a:srgbClr val="F3D54E"/>
    <a:srgbClr val="F0CE3E"/>
    <a:srgbClr val="003C7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059" autoAdjust="0"/>
    <p:restoredTop sz="94634" autoAdjust="0"/>
  </p:normalViewPr>
  <p:slideViewPr>
    <p:cSldViewPr snapToGrid="0">
      <p:cViewPr varScale="1">
        <p:scale>
          <a:sx n="103" d="100"/>
          <a:sy n="103" d="100"/>
        </p:scale>
        <p:origin x="248" y="64"/>
      </p:cViewPr>
      <p:guideLst>
        <p:guide orient="horz" pos="1620"/>
        <p:guide pos="5470"/>
        <p:guide pos="28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6" d="100"/>
        <a:sy n="86" d="100"/>
      </p:scale>
      <p:origin x="0" y="0"/>
    </p:cViewPr>
  </p:sorterViewPr>
  <p:notesViewPr>
    <p:cSldViewPr snapToGrid="0" showGuides="1">
      <p:cViewPr varScale="1">
        <p:scale>
          <a:sx n="63" d="100"/>
          <a:sy n="63" d="100"/>
        </p:scale>
        <p:origin x="2285" y="5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latin typeface="Intel Clear"/>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ACFD7B2-88A6-E34E-8EF8-CB0C7BA47ADD}" type="datetimeFigureOut">
              <a:rPr lang="en-US" smtClean="0">
                <a:latin typeface="Intel Clear"/>
              </a:rPr>
              <a:pPr/>
              <a:t>8/16/2019</a:t>
            </a:fld>
            <a:endParaRPr lang="en-US" dirty="0">
              <a:latin typeface="Intel Clear"/>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latin typeface="Intel Clear"/>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96CFA4E-18EB-6D49-8DE2-7A74038C2C1C}" type="slidenum">
              <a:rPr lang="en-US" smtClean="0">
                <a:latin typeface="Intel Clear"/>
              </a:rPr>
              <a:pPr/>
              <a:t>‹#›</a:t>
            </a:fld>
            <a:endParaRPr lang="en-US" dirty="0">
              <a:latin typeface="Intel Clear"/>
            </a:endParaRPr>
          </a:p>
        </p:txBody>
      </p:sp>
    </p:spTree>
    <p:extLst>
      <p:ext uri="{BB962C8B-B14F-4D97-AF65-F5344CB8AC3E}">
        <p14:creationId xmlns:p14="http://schemas.microsoft.com/office/powerpoint/2010/main" val="91299412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Intel Clear"/>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Intel Clear"/>
              </a:defRPr>
            </a:lvl1pPr>
          </a:lstStyle>
          <a:p>
            <a:fld id="{ED7FC5FE-6F0D-D34A-8EE6-C95B4F5F4DC8}" type="datetimeFigureOut">
              <a:rPr lang="en-US" smtClean="0"/>
              <a:pPr/>
              <a:t>8/16/2019</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Intel Clear"/>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Intel Clear"/>
              </a:defRPr>
            </a:lvl1pPr>
          </a:lstStyle>
          <a:p>
            <a:fld id="{D61C8689-8455-3546-ADF9-3B7273760F66}" type="slidenum">
              <a:rPr lang="en-US" smtClean="0"/>
              <a:pPr/>
              <a:t>‹#›</a:t>
            </a:fld>
            <a:endParaRPr lang="en-US" dirty="0"/>
          </a:p>
        </p:txBody>
      </p:sp>
    </p:spTree>
    <p:extLst>
      <p:ext uri="{BB962C8B-B14F-4D97-AF65-F5344CB8AC3E}">
        <p14:creationId xmlns:p14="http://schemas.microsoft.com/office/powerpoint/2010/main" val="260842922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Intel Clear"/>
        <a:ea typeface="+mn-ea"/>
        <a:cs typeface="+mn-cs"/>
      </a:defRPr>
    </a:lvl1pPr>
    <a:lvl2pPr marL="457200" algn="l" defTabSz="457200" rtl="0" eaLnBrk="1" latinLnBrk="0" hangingPunct="1">
      <a:defRPr sz="1200" kern="1200">
        <a:solidFill>
          <a:schemeClr val="tx1"/>
        </a:solidFill>
        <a:latin typeface="Intel Clear"/>
        <a:ea typeface="+mn-ea"/>
        <a:cs typeface="+mn-cs"/>
      </a:defRPr>
    </a:lvl2pPr>
    <a:lvl3pPr marL="914400" algn="l" defTabSz="457200" rtl="0" eaLnBrk="1" latinLnBrk="0" hangingPunct="1">
      <a:defRPr sz="1200" kern="1200">
        <a:solidFill>
          <a:schemeClr val="tx1"/>
        </a:solidFill>
        <a:latin typeface="Intel Clear"/>
        <a:ea typeface="+mn-ea"/>
        <a:cs typeface="+mn-cs"/>
      </a:defRPr>
    </a:lvl3pPr>
    <a:lvl4pPr marL="1371600" algn="l" defTabSz="457200" rtl="0" eaLnBrk="1" latinLnBrk="0" hangingPunct="1">
      <a:defRPr sz="1200" kern="1200">
        <a:solidFill>
          <a:schemeClr val="tx1"/>
        </a:solidFill>
        <a:latin typeface="Intel Clear"/>
        <a:ea typeface="+mn-ea"/>
        <a:cs typeface="+mn-cs"/>
      </a:defRPr>
    </a:lvl4pPr>
    <a:lvl5pPr marL="1828800" algn="l" defTabSz="457200" rtl="0" eaLnBrk="1" latinLnBrk="0" hangingPunct="1">
      <a:defRPr sz="1200" kern="1200">
        <a:solidFill>
          <a:schemeClr val="tx1"/>
        </a:solidFill>
        <a:latin typeface="Intel Clear"/>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2_Title Slide with Linear Gradient">
    <p:bg>
      <p:bgPr>
        <a:gradFill flip="none" rotWithShape="1">
          <a:gsLst>
            <a:gs pos="32000">
              <a:schemeClr val="tx2"/>
            </a:gs>
            <a:gs pos="95000">
              <a:srgbClr val="009FDF"/>
            </a:gs>
            <a:gs pos="78000">
              <a:srgbClr val="0071C5"/>
            </a:gs>
          </a:gsLst>
          <a:lin ang="1986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44687" y="2479422"/>
            <a:ext cx="8212886" cy="1102519"/>
          </a:xfrm>
        </p:spPr>
        <p:txBody>
          <a:bodyPr lIns="0" rIns="0" anchor="b" anchorCtr="0">
            <a:noAutofit/>
          </a:bodyPr>
          <a:lstStyle>
            <a:lvl1pPr>
              <a:lnSpc>
                <a:spcPct val="80000"/>
              </a:lnSpc>
              <a:defRPr sz="6500" b="0" spc="0" baseline="0">
                <a:solidFill>
                  <a:schemeClr val="bg1">
                    <a:alpha val="90000"/>
                  </a:schemeClr>
                </a:solidFill>
                <a:latin typeface="Intel Clear Pro" panose="020B0804020202060201" pitchFamily="34" charset="0"/>
                <a:cs typeface="Intel Clear Pro" panose="020B0804020202060201" pitchFamily="34" charset="0"/>
              </a:defRPr>
            </a:lvl1pPr>
          </a:lstStyle>
          <a:p>
            <a:r>
              <a:rPr lang="en-US" dirty="0"/>
              <a:t>65pt Intel Clear pro Title</a:t>
            </a:r>
            <a:br>
              <a:rPr lang="en-US" dirty="0"/>
            </a:br>
            <a:r>
              <a:rPr lang="en-US" dirty="0"/>
              <a:t>with Linear gradient</a:t>
            </a:r>
          </a:p>
        </p:txBody>
      </p:sp>
      <p:sp>
        <p:nvSpPr>
          <p:cNvPr id="3" name="Subtitle 2"/>
          <p:cNvSpPr>
            <a:spLocks noGrp="1"/>
          </p:cNvSpPr>
          <p:nvPr>
            <p:ph type="subTitle" idx="1" hasCustomPrompt="1"/>
          </p:nvPr>
        </p:nvSpPr>
        <p:spPr>
          <a:xfrm>
            <a:off x="455613" y="3493008"/>
            <a:ext cx="6330212" cy="925360"/>
          </a:xfrm>
        </p:spPr>
        <p:txBody>
          <a:bodyPr lIns="0" rIns="0">
            <a:noAutofit/>
          </a:bodyPr>
          <a:lstStyle>
            <a:lvl1pPr marL="0" indent="0" algn="l">
              <a:buNone/>
              <a:defRPr sz="1600" b="0" i="0" baseline="0">
                <a:solidFill>
                  <a:schemeClr val="accent3"/>
                </a:solidFill>
                <a:latin typeface="Intel Clear"/>
                <a:cs typeface="Intel Cle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16pt Intel Clear Subhead, Date, Etc.</a:t>
            </a:r>
          </a:p>
        </p:txBody>
      </p:sp>
      <p:pic>
        <p:nvPicPr>
          <p:cNvPr id="6"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451797" y="383169"/>
            <a:ext cx="1248049" cy="82985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22491933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White Section Break">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613" y="2108062"/>
            <a:ext cx="7772400" cy="1021556"/>
          </a:xfrm>
        </p:spPr>
        <p:txBody>
          <a:bodyPr anchor="b" anchorCtr="0">
            <a:noAutofit/>
          </a:bodyPr>
          <a:lstStyle>
            <a:lvl1pPr algn="l">
              <a:lnSpc>
                <a:spcPct val="80000"/>
              </a:lnSpc>
              <a:defRPr sz="5400" b="0" cap="none" spc="0" baseline="0">
                <a:solidFill>
                  <a:schemeClr val="tx2">
                    <a:alpha val="90000"/>
                  </a:schemeClr>
                </a:solidFill>
                <a:latin typeface="Intel Clear Pro" panose="020B0804020202060201" pitchFamily="34" charset="0"/>
                <a:cs typeface="Intel Clear Pro" panose="020B0804020202060201" pitchFamily="34" charset="0"/>
              </a:defRPr>
            </a:lvl1pPr>
          </a:lstStyle>
          <a:p>
            <a:r>
              <a:rPr lang="en-US" dirty="0"/>
              <a:t>54pt Intel Clear Pro</a:t>
            </a:r>
            <a:br>
              <a:rPr lang="en-US" dirty="0"/>
            </a:br>
            <a:r>
              <a:rPr lang="en-US" dirty="0"/>
              <a:t>white section break</a:t>
            </a:r>
          </a:p>
        </p:txBody>
      </p:sp>
      <p:sp>
        <p:nvSpPr>
          <p:cNvPr id="3" name="Text Placeholder 2"/>
          <p:cNvSpPr>
            <a:spLocks noGrp="1"/>
          </p:cNvSpPr>
          <p:nvPr>
            <p:ph type="body" idx="1" hasCustomPrompt="1"/>
          </p:nvPr>
        </p:nvSpPr>
        <p:spPr>
          <a:xfrm>
            <a:off x="455613" y="3241150"/>
            <a:ext cx="7772400" cy="1125140"/>
          </a:xfrm>
        </p:spPr>
        <p:txBody>
          <a:bodyPr anchor="t" anchorCtr="0">
            <a:noAutofit/>
          </a:bodyPr>
          <a:lstStyle>
            <a:lvl1pPr marL="0" indent="0">
              <a:buNone/>
              <a:defRPr sz="1600" b="0" baseline="0">
                <a:solidFill>
                  <a:schemeClr val="accent2"/>
                </a:solidFill>
                <a:latin typeface="+mn-lt"/>
                <a:cs typeface="Intel Clear" panose="020B0604020203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r>
              <a:rPr lang="en-US" dirty="0"/>
              <a:t>16pt Intel Clear Subhead</a:t>
            </a:r>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EE2556C5-CE8C-6547-B838-EA80C61A4AF7}" type="slidenum">
              <a:rPr lang="en-US" smtClean="0"/>
              <a:pPr/>
              <a:t>‹#›</a:t>
            </a:fld>
            <a:endParaRPr lang="en-US" dirty="0"/>
          </a:p>
        </p:txBody>
      </p:sp>
    </p:spTree>
    <p:extLst>
      <p:ext uri="{BB962C8B-B14F-4D97-AF65-F5344CB8AC3E}">
        <p14:creationId xmlns:p14="http://schemas.microsoft.com/office/powerpoint/2010/main" val="240372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secHead" preserve="1">
  <p:cSld name="Blue Section Break">
    <p:bg>
      <p:bgPr>
        <a:gradFill flip="none" rotWithShape="1">
          <a:gsLst>
            <a:gs pos="32000">
              <a:schemeClr val="tx2"/>
            </a:gs>
            <a:gs pos="95000">
              <a:srgbClr val="009FDF"/>
            </a:gs>
            <a:gs pos="78000">
              <a:srgbClr val="0071C5"/>
            </a:gs>
          </a:gsLst>
          <a:lin ang="19860000" scaled="0"/>
          <a:tileRect/>
        </a:gradFill>
        <a:effectLst/>
      </p:bgPr>
    </p:bg>
    <p:spTree>
      <p:nvGrpSpPr>
        <p:cNvPr id="1" name=""/>
        <p:cNvGrpSpPr/>
        <p:nvPr/>
      </p:nvGrpSpPr>
      <p:grpSpPr>
        <a:xfrm>
          <a:off x="0" y="0"/>
          <a:ext cx="0" cy="0"/>
          <a:chOff x="0" y="0"/>
          <a:chExt cx="0" cy="0"/>
        </a:xfrm>
      </p:grpSpPr>
      <p:sp>
        <p:nvSpPr>
          <p:cNvPr id="2" name="Title 1"/>
          <p:cNvSpPr>
            <a:spLocks noGrp="1"/>
          </p:cNvSpPr>
          <p:nvPr userDrawn="1">
            <p:ph type="title" hasCustomPrompt="1"/>
          </p:nvPr>
        </p:nvSpPr>
        <p:spPr>
          <a:xfrm>
            <a:off x="455613" y="2108062"/>
            <a:ext cx="7772400" cy="1021556"/>
          </a:xfrm>
        </p:spPr>
        <p:txBody>
          <a:bodyPr anchor="b" anchorCtr="0">
            <a:noAutofit/>
          </a:bodyPr>
          <a:lstStyle>
            <a:lvl1pPr algn="l">
              <a:lnSpc>
                <a:spcPct val="80000"/>
              </a:lnSpc>
              <a:defRPr sz="5400" b="0" cap="none" spc="0" baseline="0">
                <a:solidFill>
                  <a:schemeClr val="bg1">
                    <a:alpha val="90000"/>
                  </a:schemeClr>
                </a:solidFill>
                <a:latin typeface="Intel Clear Pro" panose="020B0804020202060201" pitchFamily="34" charset="0"/>
                <a:cs typeface="Intel Clear Pro" panose="020B0804020202060201" pitchFamily="34" charset="0"/>
              </a:defRPr>
            </a:lvl1pPr>
          </a:lstStyle>
          <a:p>
            <a:r>
              <a:rPr lang="en-US" dirty="0"/>
              <a:t>54pt Intel Clear Pro</a:t>
            </a:r>
            <a:br>
              <a:rPr lang="en-US" dirty="0"/>
            </a:br>
            <a:r>
              <a:rPr lang="en-US" dirty="0"/>
              <a:t>blue section break</a:t>
            </a:r>
          </a:p>
        </p:txBody>
      </p:sp>
      <p:sp>
        <p:nvSpPr>
          <p:cNvPr id="3" name="Text Placeholder 2"/>
          <p:cNvSpPr>
            <a:spLocks noGrp="1"/>
          </p:cNvSpPr>
          <p:nvPr userDrawn="1">
            <p:ph type="body" idx="1" hasCustomPrompt="1"/>
          </p:nvPr>
        </p:nvSpPr>
        <p:spPr>
          <a:xfrm>
            <a:off x="455613" y="3241150"/>
            <a:ext cx="7772400" cy="1125140"/>
          </a:xfrm>
        </p:spPr>
        <p:txBody>
          <a:bodyPr anchor="t" anchorCtr="0">
            <a:noAutofit/>
          </a:bodyPr>
          <a:lstStyle>
            <a:lvl1pPr marL="0" indent="0">
              <a:buNone/>
              <a:defRPr sz="1600" b="0" i="0" baseline="0">
                <a:solidFill>
                  <a:srgbClr val="F3D54E"/>
                </a:solidFill>
                <a:latin typeface="Intel Clear"/>
                <a:cs typeface="Intel Cle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r>
              <a:rPr lang="en-US" dirty="0"/>
              <a:t>16pt Intel Clear Subhead</a:t>
            </a:r>
          </a:p>
        </p:txBody>
      </p:sp>
    </p:spTree>
    <p:extLst>
      <p:ext uri="{BB962C8B-B14F-4D97-AF65-F5344CB8AC3E}">
        <p14:creationId xmlns:p14="http://schemas.microsoft.com/office/powerpoint/2010/main" val="1110112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Hero Text">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455613" y="2234882"/>
            <a:ext cx="7772400" cy="1125140"/>
          </a:xfrm>
        </p:spPr>
        <p:txBody>
          <a:bodyPr anchor="t" anchorCtr="0">
            <a:noAutofit/>
          </a:bodyPr>
          <a:lstStyle>
            <a:lvl1pPr marL="0" indent="0">
              <a:buNone/>
              <a:defRPr sz="4000" b="0" baseline="0">
                <a:solidFill>
                  <a:schemeClr val="accent2"/>
                </a:solidFill>
                <a:latin typeface="Intel Clear"/>
                <a:ea typeface="Intel Clear"/>
                <a:cs typeface="Intel Cle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r>
              <a:rPr lang="en-US" dirty="0"/>
              <a:t>40pt Intel Clear Light Body.</a:t>
            </a:r>
            <a:br>
              <a:rPr lang="en-US" dirty="0"/>
            </a:br>
            <a:r>
              <a:rPr lang="en-US" dirty="0"/>
              <a:t>For content that is not a section, but has a big idea in text only.</a:t>
            </a:r>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EE2556C5-CE8C-6547-B838-EA80C61A4AF7}" type="slidenum">
              <a:rPr lang="en-US" smtClean="0"/>
              <a:pPr/>
              <a:t>‹#›</a:t>
            </a:fld>
            <a:endParaRPr lang="en-US" dirty="0"/>
          </a:p>
        </p:txBody>
      </p:sp>
      <p:sp>
        <p:nvSpPr>
          <p:cNvPr id="7" name="Title 1"/>
          <p:cNvSpPr>
            <a:spLocks noGrp="1"/>
          </p:cNvSpPr>
          <p:nvPr>
            <p:ph type="title" hasCustomPrompt="1"/>
          </p:nvPr>
        </p:nvSpPr>
        <p:spPr>
          <a:xfrm>
            <a:off x="455613" y="1101794"/>
            <a:ext cx="7772400" cy="1021556"/>
          </a:xfrm>
        </p:spPr>
        <p:txBody>
          <a:bodyPr anchor="b" anchorCtr="0">
            <a:noAutofit/>
          </a:bodyPr>
          <a:lstStyle>
            <a:lvl1pPr algn="l">
              <a:lnSpc>
                <a:spcPct val="80000"/>
              </a:lnSpc>
              <a:defRPr sz="4000" b="0" cap="none" spc="0" baseline="0">
                <a:solidFill>
                  <a:schemeClr val="tx2"/>
                </a:solidFill>
                <a:latin typeface="Intel Clear" panose="020B0604020203020204" pitchFamily="34" charset="0"/>
                <a:ea typeface="Intel Clear" panose="020B0604020203020204" pitchFamily="34" charset="0"/>
                <a:cs typeface="Intel Clear" panose="020B0604020203020204" pitchFamily="34" charset="0"/>
              </a:defRPr>
            </a:lvl1pPr>
          </a:lstStyle>
          <a:p>
            <a:r>
              <a:rPr lang="en-US" dirty="0"/>
              <a:t>40pt Intel Clear Heading</a:t>
            </a:r>
          </a:p>
        </p:txBody>
      </p:sp>
    </p:spTree>
    <p:extLst>
      <p:ext uri="{BB962C8B-B14F-4D97-AF65-F5344CB8AC3E}">
        <p14:creationId xmlns:p14="http://schemas.microsoft.com/office/powerpoint/2010/main" val="40012562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Blue Section Break Image">
    <p:bg>
      <p:bgPr>
        <a:gradFill>
          <a:gsLst>
            <a:gs pos="32000">
              <a:schemeClr val="tx2"/>
            </a:gs>
            <a:gs pos="95000">
              <a:srgbClr val="009FDF"/>
            </a:gs>
            <a:gs pos="78000">
              <a:srgbClr val="0071C5"/>
            </a:gs>
          </a:gsLst>
          <a:lin ang="19860000" scaled="0"/>
        </a:gra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613" y="2260088"/>
            <a:ext cx="7772400" cy="1021556"/>
          </a:xfrm>
        </p:spPr>
        <p:txBody>
          <a:bodyPr anchor="b" anchorCtr="0">
            <a:noAutofit/>
          </a:bodyPr>
          <a:lstStyle>
            <a:lvl1pPr algn="l">
              <a:lnSpc>
                <a:spcPct val="80000"/>
              </a:lnSpc>
              <a:defRPr sz="5400" b="0" cap="none" spc="0" baseline="0">
                <a:solidFill>
                  <a:schemeClr val="bg1">
                    <a:alpha val="90000"/>
                  </a:schemeClr>
                </a:solidFill>
                <a:latin typeface="Intel Clear Pro" panose="020B0804020202060201" pitchFamily="34" charset="0"/>
                <a:cs typeface="Intel Clear Pro" panose="020B0804020202060201" pitchFamily="34" charset="0"/>
              </a:defRPr>
            </a:lvl1pPr>
          </a:lstStyle>
          <a:p>
            <a:r>
              <a:rPr lang="en-US" dirty="0"/>
              <a:t>54pt Intel Clear Pro blue section</a:t>
            </a:r>
          </a:p>
        </p:txBody>
      </p:sp>
      <p:sp>
        <p:nvSpPr>
          <p:cNvPr id="3" name="Text Placeholder 2"/>
          <p:cNvSpPr>
            <a:spLocks noGrp="1"/>
          </p:cNvSpPr>
          <p:nvPr>
            <p:ph type="body" idx="1" hasCustomPrompt="1"/>
          </p:nvPr>
        </p:nvSpPr>
        <p:spPr>
          <a:xfrm>
            <a:off x="455613" y="3348787"/>
            <a:ext cx="7772400" cy="1125140"/>
          </a:xfrm>
        </p:spPr>
        <p:txBody>
          <a:bodyPr anchor="t" anchorCtr="0">
            <a:noAutofit/>
          </a:bodyPr>
          <a:lstStyle>
            <a:lvl1pPr marL="0" indent="0">
              <a:buNone/>
              <a:defRPr sz="1600" b="0" baseline="0">
                <a:solidFill>
                  <a:schemeClr val="accent3"/>
                </a:solidFill>
                <a:latin typeface="+mn-lt"/>
                <a:cs typeface="Intel Clear" panose="020B0604020203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r>
              <a:rPr lang="en-US" dirty="0"/>
              <a:t>16pt Intel Clear Subhead</a:t>
            </a:r>
          </a:p>
        </p:txBody>
      </p:sp>
      <p:sp>
        <p:nvSpPr>
          <p:cNvPr id="5" name="Picture Placeholder 4"/>
          <p:cNvSpPr>
            <a:spLocks noGrp="1"/>
          </p:cNvSpPr>
          <p:nvPr>
            <p:ph type="pic" sz="quarter" idx="13" hasCustomPrompt="1"/>
          </p:nvPr>
        </p:nvSpPr>
        <p:spPr>
          <a:xfrm>
            <a:off x="0" y="1"/>
            <a:ext cx="9144000" cy="2574131"/>
          </a:xfrm>
          <a:solidFill>
            <a:schemeClr val="bg2">
              <a:lumMod val="60000"/>
              <a:lumOff val="40000"/>
            </a:schemeClr>
          </a:solidFill>
        </p:spPr>
        <p:txBody>
          <a:bodyPr/>
          <a:lstStyle>
            <a:lvl1pPr>
              <a:defRPr baseline="0">
                <a:solidFill>
                  <a:srgbClr val="0071C5"/>
                </a:solidFill>
              </a:defRPr>
            </a:lvl1pPr>
          </a:lstStyle>
          <a:p>
            <a:r>
              <a:rPr lang="en-US" dirty="0"/>
              <a:t>Insert photo here. Drag picture to placeholder or click icon to add.</a:t>
            </a:r>
          </a:p>
        </p:txBody>
      </p:sp>
    </p:spTree>
    <p:extLst>
      <p:ext uri="{BB962C8B-B14F-4D97-AF65-F5344CB8AC3E}">
        <p14:creationId xmlns:p14="http://schemas.microsoft.com/office/powerpoint/2010/main" val="38437621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EE2556C5-CE8C-6547-B838-EA80C61A4AF7}" type="slidenum">
              <a:rPr lang="en-US" smtClean="0"/>
              <a:pPr/>
              <a:t>‹#›</a:t>
            </a:fld>
            <a:endParaRPr lang="en-US" dirty="0"/>
          </a:p>
        </p:txBody>
      </p:sp>
      <p:sp>
        <p:nvSpPr>
          <p:cNvPr id="6" name="Title 6"/>
          <p:cNvSpPr>
            <a:spLocks noGrp="1"/>
          </p:cNvSpPr>
          <p:nvPr>
            <p:ph type="title" hasCustomPrompt="1"/>
          </p:nvPr>
        </p:nvSpPr>
        <p:spPr>
          <a:xfrm>
            <a:off x="455613" y="308848"/>
            <a:ext cx="8229600" cy="868680"/>
          </a:xfrm>
        </p:spPr>
        <p:txBody>
          <a:bodyPr/>
          <a:lstStyle>
            <a:lvl1pPr>
              <a:defRPr b="0" i="0" baseline="0">
                <a:solidFill>
                  <a:schemeClr val="tx2"/>
                </a:solidFill>
                <a:latin typeface="Intel Clear"/>
                <a:cs typeface="Intel Clear"/>
              </a:defRPr>
            </a:lvl1pPr>
          </a:lstStyle>
          <a:p>
            <a:r>
              <a:rPr lang="en-US" dirty="0"/>
              <a:t>28pt Intel Clear Headline</a:t>
            </a:r>
          </a:p>
        </p:txBody>
      </p:sp>
    </p:spTree>
    <p:extLst>
      <p:ext uri="{BB962C8B-B14F-4D97-AF65-F5344CB8AC3E}">
        <p14:creationId xmlns:p14="http://schemas.microsoft.com/office/powerpoint/2010/main" val="4137169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EE2556C5-CE8C-6547-B838-EA80C61A4AF7}" type="slidenum">
              <a:rPr lang="en-US" smtClean="0"/>
              <a:pPr/>
              <a:t>‹#›</a:t>
            </a:fld>
            <a:endParaRPr lang="en-US" dirty="0"/>
          </a:p>
        </p:txBody>
      </p:sp>
    </p:spTree>
    <p:extLst>
      <p:ext uri="{BB962C8B-B14F-4D97-AF65-F5344CB8AC3E}">
        <p14:creationId xmlns:p14="http://schemas.microsoft.com/office/powerpoint/2010/main" val="3328961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blank" preserve="1">
  <p:cSld name="Back Cover Radial Gradient">
    <p:bg>
      <p:bgPr>
        <a:gradFill flip="none" rotWithShape="1">
          <a:gsLst>
            <a:gs pos="32000">
              <a:schemeClr val="tx2"/>
            </a:gs>
            <a:gs pos="95000">
              <a:srgbClr val="009FDF"/>
            </a:gs>
            <a:gs pos="78000">
              <a:srgbClr val="0071C5"/>
            </a:gs>
          </a:gsLst>
          <a:lin ang="19860000" scaled="0"/>
          <a:tileRect/>
        </a:gradFill>
        <a:effectLst/>
      </p:bgPr>
    </p:bg>
    <p:spTree>
      <p:nvGrpSpPr>
        <p:cNvPr id="1" name=""/>
        <p:cNvGrpSpPr/>
        <p:nvPr/>
      </p:nvGrpSpPr>
      <p:grpSpPr>
        <a:xfrm>
          <a:off x="0" y="0"/>
          <a:ext cx="0" cy="0"/>
          <a:chOff x="0" y="0"/>
          <a:chExt cx="0" cy="0"/>
        </a:xfrm>
      </p:grpSpPr>
      <p:pic>
        <p:nvPicPr>
          <p:cNvPr id="4" name="Picture 2" descr="\\.psf\Home\Desktop\Intel.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477432" y="1875130"/>
            <a:ext cx="2108795" cy="138988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557009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with Image">
    <p:bg>
      <p:bgPr>
        <a:gradFill>
          <a:gsLst>
            <a:gs pos="30000">
              <a:schemeClr val="tx2"/>
            </a:gs>
            <a:gs pos="100000">
              <a:srgbClr val="009FDF"/>
            </a:gs>
            <a:gs pos="65000">
              <a:srgbClr val="0071C5"/>
            </a:gs>
          </a:gsLst>
          <a:lin ang="19860000" scaled="0"/>
        </a:gradFill>
        <a:effectLst/>
      </p:bgPr>
    </p:bg>
    <p:spTree>
      <p:nvGrpSpPr>
        <p:cNvPr id="1" name=""/>
        <p:cNvGrpSpPr/>
        <p:nvPr/>
      </p:nvGrpSpPr>
      <p:grpSpPr>
        <a:xfrm>
          <a:off x="0" y="0"/>
          <a:ext cx="0" cy="0"/>
          <a:chOff x="0" y="0"/>
          <a:chExt cx="0" cy="0"/>
        </a:xfrm>
      </p:grpSpPr>
      <p:sp>
        <p:nvSpPr>
          <p:cNvPr id="10" name="Picture Placeholder 8"/>
          <p:cNvSpPr>
            <a:spLocks noGrp="1"/>
          </p:cNvSpPr>
          <p:nvPr>
            <p:ph type="pic" sz="quarter" idx="13" hasCustomPrompt="1"/>
          </p:nvPr>
        </p:nvSpPr>
        <p:spPr>
          <a:xfrm>
            <a:off x="0" y="0"/>
            <a:ext cx="9144000" cy="4768850"/>
          </a:xfrm>
          <a:solidFill>
            <a:schemeClr val="bg2">
              <a:lumMod val="60000"/>
              <a:lumOff val="40000"/>
            </a:schemeClr>
          </a:solidFill>
        </p:spPr>
        <p:txBody>
          <a:bodyPr/>
          <a:lstStyle>
            <a:lvl1pPr marL="0" marR="0" indent="0" algn="l" defTabSz="457200" rtl="0" eaLnBrk="1" fontAlgn="auto" latinLnBrk="0" hangingPunct="1">
              <a:lnSpc>
                <a:spcPct val="100000"/>
              </a:lnSpc>
              <a:spcBef>
                <a:spcPts val="1200"/>
              </a:spcBef>
              <a:spcAft>
                <a:spcPts val="0"/>
              </a:spcAft>
              <a:buClrTx/>
              <a:buSzTx/>
              <a:buFont typeface="Wingdings" panose="05000000000000000000" pitchFamily="2" charset="2"/>
              <a:buNone/>
              <a:tabLst/>
              <a:defRPr baseline="0"/>
            </a:lvl1pPr>
          </a:lstStyle>
          <a:p>
            <a:r>
              <a:rPr lang="en-US" dirty="0"/>
              <a:t>Insert photo here. Drag picture to placeholder or click icon to add.</a:t>
            </a:r>
          </a:p>
        </p:txBody>
      </p:sp>
      <p:pic>
        <p:nvPicPr>
          <p:cNvPr id="9"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451797" y="383169"/>
            <a:ext cx="1248049" cy="829850"/>
          </a:xfrm>
          <a:prstGeom prst="rect">
            <a:avLst/>
          </a:prstGeom>
          <a:noFill/>
          <a:extLst>
            <a:ext uri="{909E8E84-426E-40dd-AFC4-6F175D3DCCD1}">
              <a14:hiddenFill xmlns:a14="http://schemas.microsoft.com/office/drawing/2010/main" xmlns="">
                <a:solidFill>
                  <a:srgbClr val="FFFFFF"/>
                </a:solidFill>
              </a14:hiddenFill>
            </a:ext>
          </a:extLst>
        </p:spPr>
      </p:pic>
      <p:sp>
        <p:nvSpPr>
          <p:cNvPr id="13" name="Title 1"/>
          <p:cNvSpPr>
            <a:spLocks noGrp="1"/>
          </p:cNvSpPr>
          <p:nvPr>
            <p:ph type="ctrTitle" hasCustomPrompt="1"/>
          </p:nvPr>
        </p:nvSpPr>
        <p:spPr>
          <a:xfrm>
            <a:off x="444687" y="2479422"/>
            <a:ext cx="8212886" cy="1102519"/>
          </a:xfrm>
        </p:spPr>
        <p:txBody>
          <a:bodyPr lIns="0" rIns="0" anchor="b" anchorCtr="0">
            <a:noAutofit/>
          </a:bodyPr>
          <a:lstStyle>
            <a:lvl1pPr>
              <a:lnSpc>
                <a:spcPct val="80000"/>
              </a:lnSpc>
              <a:defRPr sz="6500" b="0" spc="0" baseline="0">
                <a:solidFill>
                  <a:schemeClr val="bg1">
                    <a:alpha val="90000"/>
                  </a:schemeClr>
                </a:solidFill>
                <a:latin typeface="Intel Clear Pro" panose="020B0804020202060201" pitchFamily="34" charset="0"/>
                <a:cs typeface="Intel Clear Pro" panose="020B0804020202060201" pitchFamily="34" charset="0"/>
              </a:defRPr>
            </a:lvl1pPr>
          </a:lstStyle>
          <a:p>
            <a:r>
              <a:rPr lang="en-US" dirty="0"/>
              <a:t>65pt Intel Clear pro Title</a:t>
            </a:r>
            <a:br>
              <a:rPr lang="en-US" dirty="0"/>
            </a:br>
            <a:r>
              <a:rPr lang="en-US" dirty="0"/>
              <a:t>with image</a:t>
            </a:r>
          </a:p>
        </p:txBody>
      </p:sp>
      <p:sp>
        <p:nvSpPr>
          <p:cNvPr id="14" name="Subtitle 2"/>
          <p:cNvSpPr>
            <a:spLocks noGrp="1"/>
          </p:cNvSpPr>
          <p:nvPr>
            <p:ph type="subTitle" idx="1" hasCustomPrompt="1"/>
          </p:nvPr>
        </p:nvSpPr>
        <p:spPr>
          <a:xfrm>
            <a:off x="455613" y="3493008"/>
            <a:ext cx="6330212" cy="925360"/>
          </a:xfrm>
        </p:spPr>
        <p:txBody>
          <a:bodyPr lIns="0" rIns="0">
            <a:noAutofit/>
          </a:bodyPr>
          <a:lstStyle>
            <a:lvl1pPr marL="0" indent="0" algn="l">
              <a:buNone/>
              <a:defRPr sz="1600" b="0" i="0" baseline="0">
                <a:solidFill>
                  <a:schemeClr val="accent3"/>
                </a:solidFill>
                <a:latin typeface="Intel Clear"/>
                <a:cs typeface="Intel Cle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16pt Intel Clear Subhead, Date, Etc.</a:t>
            </a:r>
          </a:p>
        </p:txBody>
      </p:sp>
    </p:spTree>
    <p:extLst>
      <p:ext uri="{BB962C8B-B14F-4D97-AF65-F5344CB8AC3E}">
        <p14:creationId xmlns:p14="http://schemas.microsoft.com/office/powerpoint/2010/main" val="18083241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Bulleted Tex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EE2556C5-CE8C-6547-B838-EA80C61A4AF7}" type="slidenum">
              <a:rPr lang="en-US" smtClean="0"/>
              <a:pPr/>
              <a:t>‹#›</a:t>
            </a:fld>
            <a:endParaRPr lang="en-US" dirty="0"/>
          </a:p>
        </p:txBody>
      </p:sp>
      <p:sp>
        <p:nvSpPr>
          <p:cNvPr id="7" name="Title 6"/>
          <p:cNvSpPr>
            <a:spLocks noGrp="1"/>
          </p:cNvSpPr>
          <p:nvPr>
            <p:ph type="title" hasCustomPrompt="1"/>
          </p:nvPr>
        </p:nvSpPr>
        <p:spPr>
          <a:xfrm>
            <a:off x="455613" y="308848"/>
            <a:ext cx="8229600" cy="868680"/>
          </a:xfrm>
        </p:spPr>
        <p:txBody>
          <a:bodyPr/>
          <a:lstStyle>
            <a:lvl1pPr>
              <a:defRPr b="0" i="0" baseline="0">
                <a:solidFill>
                  <a:schemeClr val="tx2"/>
                </a:solidFill>
                <a:latin typeface="Intel Clear"/>
                <a:cs typeface="Intel Clear"/>
              </a:defRPr>
            </a:lvl1pPr>
          </a:lstStyle>
          <a:p>
            <a:r>
              <a:rPr lang="en-US" dirty="0"/>
              <a:t>28pt Intel Clear Headline</a:t>
            </a:r>
          </a:p>
        </p:txBody>
      </p:sp>
      <p:sp>
        <p:nvSpPr>
          <p:cNvPr id="9" name="Content Placeholder 8"/>
          <p:cNvSpPr>
            <a:spLocks noGrp="1"/>
          </p:cNvSpPr>
          <p:nvPr>
            <p:ph sz="quarter" idx="13" hasCustomPrompt="1"/>
          </p:nvPr>
        </p:nvSpPr>
        <p:spPr>
          <a:xfrm>
            <a:off x="455613" y="1203325"/>
            <a:ext cx="8228012" cy="3425825"/>
          </a:xfrm>
        </p:spPr>
        <p:txBody>
          <a:bodyPr/>
          <a:lstStyle>
            <a:lvl1pPr>
              <a:defRPr>
                <a:solidFill>
                  <a:srgbClr val="0071C5"/>
                </a:solidFill>
              </a:defRPr>
            </a:lvl1pPr>
            <a:lvl2pPr>
              <a:defRPr sz="1800">
                <a:solidFill>
                  <a:schemeClr val="tx2"/>
                </a:solidFill>
              </a:defRPr>
            </a:lvl2pPr>
            <a:lvl3pPr>
              <a:defRPr sz="1800">
                <a:solidFill>
                  <a:schemeClr val="tx2"/>
                </a:solidFill>
              </a:defRPr>
            </a:lvl3pPr>
            <a:lvl4pPr>
              <a:defRPr sz="1600">
                <a:solidFill>
                  <a:schemeClr val="tx2"/>
                </a:solidFill>
              </a:defRPr>
            </a:lvl4pPr>
            <a:lvl5pPr>
              <a:defRPr>
                <a:solidFill>
                  <a:schemeClr val="tx2"/>
                </a:solidFill>
              </a:defRPr>
            </a:lvl5pPr>
          </a:lstStyle>
          <a:p>
            <a:pPr lvl="0"/>
            <a:r>
              <a:rPr lang="en-US" dirty="0"/>
              <a:t>18pt Intel Clear body text</a:t>
            </a:r>
          </a:p>
          <a:p>
            <a:pPr lvl="1"/>
            <a:r>
              <a:rPr lang="en-US" dirty="0"/>
              <a:t>18pt Intel Clear bullet one</a:t>
            </a:r>
          </a:p>
          <a:p>
            <a:pPr lvl="2"/>
            <a:r>
              <a:rPr lang="en-US" dirty="0"/>
              <a:t>18pt Intel Clear sub-bullet</a:t>
            </a:r>
          </a:p>
          <a:p>
            <a:pPr lvl="3"/>
            <a:r>
              <a:rPr lang="en-US" dirty="0"/>
              <a:t>16pt Intel Clear fourth level</a:t>
            </a:r>
          </a:p>
          <a:p>
            <a:pPr lvl="4"/>
            <a:r>
              <a:rPr lang="en-US" dirty="0" err="1"/>
              <a:t>14pt</a:t>
            </a:r>
            <a:r>
              <a:rPr lang="en-US" dirty="0"/>
              <a:t> Intel Clear fifth level</a:t>
            </a:r>
          </a:p>
        </p:txBody>
      </p:sp>
    </p:spTree>
    <p:extLst>
      <p:ext uri="{BB962C8B-B14F-4D97-AF65-F5344CB8AC3E}">
        <p14:creationId xmlns:p14="http://schemas.microsoft.com/office/powerpoint/2010/main" val="13585118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with Image">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EE2556C5-CE8C-6547-B838-EA80C61A4AF7}" type="slidenum">
              <a:rPr lang="en-US" smtClean="0"/>
              <a:pPr/>
              <a:t>‹#›</a:t>
            </a:fld>
            <a:endParaRPr lang="en-US" dirty="0"/>
          </a:p>
        </p:txBody>
      </p:sp>
      <p:sp>
        <p:nvSpPr>
          <p:cNvPr id="15" name="Content Placeholder 2"/>
          <p:cNvSpPr>
            <a:spLocks noGrp="1"/>
          </p:cNvSpPr>
          <p:nvPr>
            <p:ph sz="half" idx="1" hasCustomPrompt="1"/>
          </p:nvPr>
        </p:nvSpPr>
        <p:spPr>
          <a:xfrm>
            <a:off x="455613" y="1203324"/>
            <a:ext cx="4006851" cy="3425825"/>
          </a:xfrm>
        </p:spPr>
        <p:txBody>
          <a:bodyPr vert="horz" lIns="0" tIns="0" rIns="0" bIns="0" rtlCol="0">
            <a:noAutofit/>
          </a:bodyPr>
          <a:lstStyle>
            <a:lvl1pPr>
              <a:defRPr lang="en-US" dirty="0" smtClean="0"/>
            </a:lvl1pPr>
            <a:lvl2pPr>
              <a:defRPr lang="en-US" dirty="0" smtClean="0">
                <a:solidFill>
                  <a:schemeClr val="tx2"/>
                </a:solidFill>
              </a:defRPr>
            </a:lvl2pPr>
            <a:lvl3pPr>
              <a:defRPr lang="en-US" sz="1400" dirty="0" smtClean="0">
                <a:solidFill>
                  <a:schemeClr val="tx2"/>
                </a:solidFill>
              </a:defRPr>
            </a:lvl3pPr>
            <a:lvl4pPr>
              <a:defRPr lang="en-US" sz="1200" dirty="0" smtClean="0">
                <a:solidFill>
                  <a:schemeClr val="tx2"/>
                </a:solidFill>
              </a:defRPr>
            </a:lvl4pPr>
            <a:lvl5pPr>
              <a:defRPr lang="en-US" sz="1200" dirty="0">
                <a:solidFill>
                  <a:schemeClr val="tx2"/>
                </a:solidFill>
              </a:defRPr>
            </a:lvl5pPr>
          </a:lstStyle>
          <a:p>
            <a:pPr marR="0" lvl="0" fontAlgn="auto">
              <a:lnSpc>
                <a:spcPct val="100000"/>
              </a:lnSpc>
              <a:buClrTx/>
              <a:buSzTx/>
              <a:tabLst/>
            </a:pPr>
            <a:r>
              <a:rPr lang="en-US" dirty="0"/>
              <a:t>18pt Intel Clear body text</a:t>
            </a:r>
          </a:p>
          <a:p>
            <a:pPr marR="0" lvl="1" fontAlgn="auto">
              <a:lnSpc>
                <a:spcPct val="100000"/>
              </a:lnSpc>
              <a:spcAft>
                <a:spcPts val="0"/>
              </a:spcAft>
              <a:buClrTx/>
              <a:buSzTx/>
              <a:tabLst/>
            </a:pPr>
            <a:r>
              <a:rPr lang="en-US" dirty="0"/>
              <a:t>16pt Intel Clear bullet one</a:t>
            </a:r>
          </a:p>
          <a:p>
            <a:pPr lvl="2"/>
            <a:r>
              <a:rPr lang="en-US" dirty="0" err="1"/>
              <a:t>14pt</a:t>
            </a:r>
            <a:r>
              <a:rPr lang="en-US" dirty="0"/>
              <a:t> Intel Clear third level</a:t>
            </a:r>
          </a:p>
          <a:p>
            <a:pPr lvl="3"/>
            <a:r>
              <a:rPr lang="en-US" dirty="0" err="1"/>
              <a:t>12pt</a:t>
            </a:r>
            <a:r>
              <a:rPr lang="en-US" dirty="0"/>
              <a:t> Intel Clear fourth level</a:t>
            </a:r>
          </a:p>
          <a:p>
            <a:pPr lvl="4"/>
            <a:r>
              <a:rPr lang="en-US" dirty="0" err="1"/>
              <a:t>12pt</a:t>
            </a:r>
            <a:r>
              <a:rPr lang="en-US" dirty="0"/>
              <a:t> Intel Clear fifth level</a:t>
            </a:r>
          </a:p>
        </p:txBody>
      </p:sp>
      <p:sp>
        <p:nvSpPr>
          <p:cNvPr id="8" name="Title 6"/>
          <p:cNvSpPr>
            <a:spLocks noGrp="1"/>
          </p:cNvSpPr>
          <p:nvPr>
            <p:ph type="title" hasCustomPrompt="1"/>
          </p:nvPr>
        </p:nvSpPr>
        <p:spPr>
          <a:xfrm>
            <a:off x="455613" y="308848"/>
            <a:ext cx="8229600" cy="868680"/>
          </a:xfrm>
        </p:spPr>
        <p:txBody>
          <a:bodyPr/>
          <a:lstStyle>
            <a:lvl1pPr>
              <a:defRPr b="0" i="0" baseline="0">
                <a:solidFill>
                  <a:schemeClr val="tx2"/>
                </a:solidFill>
                <a:latin typeface="Intel Clear"/>
                <a:cs typeface="Intel Clear"/>
              </a:defRPr>
            </a:lvl1pPr>
          </a:lstStyle>
          <a:p>
            <a:r>
              <a:rPr lang="en-US" dirty="0"/>
              <a:t>28pt Intel Clear Headline</a:t>
            </a:r>
          </a:p>
        </p:txBody>
      </p:sp>
      <p:sp>
        <p:nvSpPr>
          <p:cNvPr id="9" name="Picture Placeholder 8"/>
          <p:cNvSpPr>
            <a:spLocks noGrp="1"/>
          </p:cNvSpPr>
          <p:nvPr>
            <p:ph type="pic" sz="quarter" idx="13"/>
          </p:nvPr>
        </p:nvSpPr>
        <p:spPr>
          <a:xfrm>
            <a:off x="4830763" y="943430"/>
            <a:ext cx="3181123" cy="1670950"/>
          </a:xfrm>
          <a:solidFill>
            <a:schemeClr val="bg2">
              <a:lumMod val="60000"/>
              <a:lumOff val="40000"/>
            </a:schemeClr>
          </a:solidFill>
        </p:spPr>
        <p:txBody>
          <a:bodyPr/>
          <a:lstStyle>
            <a:lvl1pPr>
              <a:defRPr sz="1800">
                <a:latin typeface="Intel Clear"/>
              </a:defRPr>
            </a:lvl1pPr>
          </a:lstStyle>
          <a:p>
            <a:endParaRPr lang="en-US" sz="1100" dirty="0">
              <a:latin typeface="Arial"/>
            </a:endParaRPr>
          </a:p>
        </p:txBody>
      </p:sp>
      <p:sp>
        <p:nvSpPr>
          <p:cNvPr id="10" name="Picture Placeholder 8"/>
          <p:cNvSpPr>
            <a:spLocks noGrp="1"/>
          </p:cNvSpPr>
          <p:nvPr>
            <p:ph type="pic" sz="quarter" idx="14"/>
          </p:nvPr>
        </p:nvSpPr>
        <p:spPr>
          <a:xfrm>
            <a:off x="4830763" y="2843897"/>
            <a:ext cx="3181123" cy="1670950"/>
          </a:xfrm>
          <a:solidFill>
            <a:schemeClr val="bg2">
              <a:lumMod val="60000"/>
              <a:lumOff val="40000"/>
            </a:schemeClr>
          </a:solidFill>
        </p:spPr>
        <p:txBody>
          <a:bodyPr/>
          <a:lstStyle>
            <a:lvl1pPr>
              <a:defRPr sz="1800">
                <a:latin typeface="Intel Clear"/>
              </a:defRPr>
            </a:lvl1pPr>
          </a:lstStyle>
          <a:p>
            <a:endParaRPr lang="en-US" sz="1100" dirty="0">
              <a:latin typeface="Arial"/>
            </a:endParaRPr>
          </a:p>
        </p:txBody>
      </p:sp>
    </p:spTree>
    <p:extLst>
      <p:ext uri="{BB962C8B-B14F-4D97-AF65-F5344CB8AC3E}">
        <p14:creationId xmlns:p14="http://schemas.microsoft.com/office/powerpoint/2010/main" val="25989145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EE2556C5-CE8C-6547-B838-EA80C61A4AF7}" type="slidenum">
              <a:rPr lang="en-US" smtClean="0"/>
              <a:pPr/>
              <a:t>‹#›</a:t>
            </a:fld>
            <a:endParaRPr lang="en-US" dirty="0"/>
          </a:p>
        </p:txBody>
      </p:sp>
      <p:sp>
        <p:nvSpPr>
          <p:cNvPr id="15" name="Content Placeholder 2"/>
          <p:cNvSpPr>
            <a:spLocks noGrp="1"/>
          </p:cNvSpPr>
          <p:nvPr>
            <p:ph sz="half" idx="1" hasCustomPrompt="1"/>
          </p:nvPr>
        </p:nvSpPr>
        <p:spPr>
          <a:xfrm>
            <a:off x="455613" y="1203324"/>
            <a:ext cx="4006851" cy="3425825"/>
          </a:xfrm>
        </p:spPr>
        <p:txBody>
          <a:bodyPr vert="horz" lIns="0" tIns="0" rIns="0" bIns="0" rtlCol="0">
            <a:noAutofit/>
          </a:bodyPr>
          <a:lstStyle>
            <a:lvl1pPr>
              <a:defRPr lang="en-US" dirty="0" smtClean="0"/>
            </a:lvl1pPr>
            <a:lvl2pPr>
              <a:defRPr lang="en-US" dirty="0" smtClean="0">
                <a:solidFill>
                  <a:schemeClr val="tx2"/>
                </a:solidFill>
              </a:defRPr>
            </a:lvl2pPr>
            <a:lvl3pPr>
              <a:defRPr lang="en-US" sz="1400" dirty="0" smtClean="0">
                <a:solidFill>
                  <a:schemeClr val="tx2"/>
                </a:solidFill>
              </a:defRPr>
            </a:lvl3pPr>
            <a:lvl4pPr>
              <a:defRPr lang="en-US" sz="1200" dirty="0" smtClean="0">
                <a:solidFill>
                  <a:schemeClr val="tx2"/>
                </a:solidFill>
              </a:defRPr>
            </a:lvl4pPr>
            <a:lvl5pPr>
              <a:defRPr lang="en-US" sz="1200" dirty="0">
                <a:solidFill>
                  <a:schemeClr val="tx2"/>
                </a:solidFill>
              </a:defRPr>
            </a:lvl5pPr>
          </a:lstStyle>
          <a:p>
            <a:pPr marR="0" lvl="0" fontAlgn="auto">
              <a:lnSpc>
                <a:spcPct val="100000"/>
              </a:lnSpc>
              <a:buClrTx/>
              <a:buSzTx/>
              <a:tabLst/>
            </a:pPr>
            <a:r>
              <a:rPr lang="en-US" dirty="0"/>
              <a:t>18pt Intel Clear body text</a:t>
            </a:r>
          </a:p>
          <a:p>
            <a:pPr marR="0" lvl="1" fontAlgn="auto">
              <a:lnSpc>
                <a:spcPct val="100000"/>
              </a:lnSpc>
              <a:spcAft>
                <a:spcPts val="0"/>
              </a:spcAft>
              <a:buClrTx/>
              <a:buSzTx/>
              <a:tabLst/>
            </a:pPr>
            <a:r>
              <a:rPr lang="en-US" dirty="0"/>
              <a:t>16pt Intel Clear bullet one</a:t>
            </a:r>
          </a:p>
          <a:p>
            <a:pPr lvl="2"/>
            <a:r>
              <a:rPr lang="en-US" dirty="0" err="1"/>
              <a:t>14pt</a:t>
            </a:r>
            <a:r>
              <a:rPr lang="en-US" dirty="0"/>
              <a:t> Intel Clear third level</a:t>
            </a:r>
          </a:p>
          <a:p>
            <a:pPr lvl="3"/>
            <a:r>
              <a:rPr lang="en-US" dirty="0" err="1"/>
              <a:t>12pt</a:t>
            </a:r>
            <a:r>
              <a:rPr lang="en-US" dirty="0"/>
              <a:t> Intel Clear fourth level</a:t>
            </a:r>
          </a:p>
          <a:p>
            <a:pPr lvl="4"/>
            <a:r>
              <a:rPr lang="en-US" dirty="0" err="1"/>
              <a:t>12pt</a:t>
            </a:r>
            <a:r>
              <a:rPr lang="en-US" dirty="0"/>
              <a:t> Intel Clear fifth level</a:t>
            </a:r>
          </a:p>
        </p:txBody>
      </p:sp>
      <p:sp>
        <p:nvSpPr>
          <p:cNvPr id="16" name="Content Placeholder 2"/>
          <p:cNvSpPr>
            <a:spLocks noGrp="1"/>
          </p:cNvSpPr>
          <p:nvPr>
            <p:ph sz="half" idx="13" hasCustomPrompt="1"/>
          </p:nvPr>
        </p:nvSpPr>
        <p:spPr>
          <a:xfrm>
            <a:off x="4678363" y="1203324"/>
            <a:ext cx="4005264" cy="3425825"/>
          </a:xfrm>
        </p:spPr>
        <p:txBody>
          <a:bodyPr vert="horz" lIns="0" tIns="0" rIns="0" bIns="0" rtlCol="0">
            <a:noAutofit/>
          </a:bodyPr>
          <a:lstStyle>
            <a:lvl1pPr>
              <a:defRPr lang="en-US" dirty="0" smtClean="0"/>
            </a:lvl1pPr>
            <a:lvl2pPr>
              <a:defRPr lang="en-US" dirty="0" smtClean="0">
                <a:solidFill>
                  <a:schemeClr val="tx2"/>
                </a:solidFill>
              </a:defRPr>
            </a:lvl2pPr>
            <a:lvl3pPr>
              <a:defRPr lang="en-US" sz="1400" dirty="0" smtClean="0">
                <a:solidFill>
                  <a:schemeClr val="tx2"/>
                </a:solidFill>
              </a:defRPr>
            </a:lvl3pPr>
            <a:lvl4pPr>
              <a:defRPr lang="en-US" sz="1200" dirty="0" smtClean="0">
                <a:solidFill>
                  <a:schemeClr val="tx2"/>
                </a:solidFill>
              </a:defRPr>
            </a:lvl4pPr>
            <a:lvl5pPr>
              <a:defRPr lang="en-US" sz="1200" dirty="0">
                <a:solidFill>
                  <a:schemeClr val="tx2"/>
                </a:solidFill>
              </a:defRPr>
            </a:lvl5pPr>
          </a:lstStyle>
          <a:p>
            <a:pPr marR="0" lvl="0" fontAlgn="auto">
              <a:lnSpc>
                <a:spcPct val="100000"/>
              </a:lnSpc>
              <a:buClrTx/>
              <a:buSzTx/>
              <a:tabLst/>
            </a:pPr>
            <a:r>
              <a:rPr lang="en-US" dirty="0"/>
              <a:t>18pt Intel Clear body text</a:t>
            </a:r>
          </a:p>
          <a:p>
            <a:pPr marR="0" lvl="1" fontAlgn="auto">
              <a:lnSpc>
                <a:spcPct val="100000"/>
              </a:lnSpc>
              <a:spcAft>
                <a:spcPts val="0"/>
              </a:spcAft>
              <a:buClrTx/>
              <a:buSzTx/>
              <a:tabLst/>
            </a:pPr>
            <a:r>
              <a:rPr lang="en-US" dirty="0"/>
              <a:t>16pt Intel Clear bullet one</a:t>
            </a:r>
          </a:p>
          <a:p>
            <a:pPr lvl="2"/>
            <a:r>
              <a:rPr lang="en-US" dirty="0" err="1"/>
              <a:t>14pt</a:t>
            </a:r>
            <a:r>
              <a:rPr lang="en-US" dirty="0"/>
              <a:t> Intel Clear third level</a:t>
            </a:r>
          </a:p>
          <a:p>
            <a:pPr lvl="3"/>
            <a:r>
              <a:rPr lang="en-US" dirty="0" err="1"/>
              <a:t>12pt</a:t>
            </a:r>
            <a:r>
              <a:rPr lang="en-US" dirty="0"/>
              <a:t> Intel Clear fourth level</a:t>
            </a:r>
          </a:p>
          <a:p>
            <a:pPr lvl="4"/>
            <a:r>
              <a:rPr lang="en-US" dirty="0" err="1"/>
              <a:t>12pt</a:t>
            </a:r>
            <a:r>
              <a:rPr lang="en-US" dirty="0"/>
              <a:t> Intel Clear fifth level</a:t>
            </a:r>
          </a:p>
        </p:txBody>
      </p:sp>
      <p:sp>
        <p:nvSpPr>
          <p:cNvPr id="8" name="Title 6"/>
          <p:cNvSpPr>
            <a:spLocks noGrp="1"/>
          </p:cNvSpPr>
          <p:nvPr>
            <p:ph type="title" hasCustomPrompt="1"/>
          </p:nvPr>
        </p:nvSpPr>
        <p:spPr>
          <a:xfrm>
            <a:off x="455613" y="308848"/>
            <a:ext cx="8229600" cy="868680"/>
          </a:xfrm>
        </p:spPr>
        <p:txBody>
          <a:bodyPr/>
          <a:lstStyle>
            <a:lvl1pPr>
              <a:defRPr b="0" i="0" baseline="0">
                <a:solidFill>
                  <a:schemeClr val="tx2"/>
                </a:solidFill>
                <a:latin typeface="Intel Clear"/>
                <a:cs typeface="Intel Clear"/>
              </a:defRPr>
            </a:lvl1pPr>
          </a:lstStyle>
          <a:p>
            <a:r>
              <a:rPr lang="en-US" dirty="0"/>
              <a:t>28pt Intel Clear Headline</a:t>
            </a:r>
          </a:p>
        </p:txBody>
      </p:sp>
    </p:spTree>
    <p:extLst>
      <p:ext uri="{BB962C8B-B14F-4D97-AF65-F5344CB8AC3E}">
        <p14:creationId xmlns:p14="http://schemas.microsoft.com/office/powerpoint/2010/main" val="40620636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Quote with Attribute">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55613" y="1203325"/>
            <a:ext cx="8228013" cy="3425825"/>
          </a:xfrm>
        </p:spPr>
        <p:txBody>
          <a:bodyPr anchor="ctr" anchorCtr="0"/>
          <a:lstStyle>
            <a:lvl1pPr marL="190500" indent="-190500">
              <a:defRPr sz="3600" b="1" baseline="0">
                <a:solidFill>
                  <a:schemeClr val="accent1"/>
                </a:solidFill>
                <a:latin typeface="+mn-lt"/>
                <a:cs typeface="Intel Clear"/>
              </a:defRPr>
            </a:lvl1pPr>
            <a:lvl2pPr marL="417513" indent="-225425">
              <a:buFont typeface="Intel Clear" pitchFamily="34" charset="0"/>
              <a:buChar char="–"/>
              <a:defRPr sz="1200" baseline="0">
                <a:latin typeface="+mn-lt"/>
                <a:cs typeface="Intel Clear" panose="020B0604020203020204" pitchFamily="34" charset="0"/>
              </a:defRPr>
            </a:lvl2pPr>
            <a:lvl3pPr marL="685800" indent="-228600">
              <a:buFont typeface="Intel Clear" pitchFamily="34" charset="0"/>
              <a:buChar char="–"/>
              <a:defRPr sz="1200">
                <a:latin typeface="+mn-lt"/>
              </a:defRPr>
            </a:lvl3pPr>
            <a:lvl4pPr>
              <a:buFont typeface="Intel Clear" pitchFamily="34" charset="0"/>
              <a:buChar char="–"/>
              <a:defRPr sz="1100">
                <a:latin typeface="+mn-lt"/>
              </a:defRPr>
            </a:lvl4pPr>
            <a:lvl5pPr>
              <a:buFont typeface="Intel Clear" pitchFamily="34" charset="0"/>
              <a:buChar char="–"/>
              <a:defRPr sz="1050">
                <a:latin typeface="+mn-lt"/>
              </a:defRPr>
            </a:lvl5pPr>
          </a:lstStyle>
          <a:p>
            <a:pPr lvl="0"/>
            <a:r>
              <a:rPr lang="en-US" dirty="0"/>
              <a:t>“36pt Intel Clear Bold Text”</a:t>
            </a:r>
          </a:p>
          <a:p>
            <a:pPr lvl="1"/>
            <a:r>
              <a:rPr lang="en-US" dirty="0" err="1"/>
              <a:t>12pt</a:t>
            </a:r>
            <a:r>
              <a:rPr lang="en-US" dirty="0"/>
              <a:t> Attribution</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EE2556C5-CE8C-6547-B838-EA80C61A4AF7}" type="slidenum">
              <a:rPr lang="en-US" smtClean="0"/>
              <a:pPr/>
              <a:t>‹#›</a:t>
            </a:fld>
            <a:endParaRPr lang="en-US" dirty="0"/>
          </a:p>
        </p:txBody>
      </p:sp>
      <p:sp>
        <p:nvSpPr>
          <p:cNvPr id="7" name="Title 6"/>
          <p:cNvSpPr>
            <a:spLocks noGrp="1"/>
          </p:cNvSpPr>
          <p:nvPr>
            <p:ph type="title" hasCustomPrompt="1"/>
          </p:nvPr>
        </p:nvSpPr>
        <p:spPr>
          <a:xfrm>
            <a:off x="455613" y="308848"/>
            <a:ext cx="8229600" cy="868680"/>
          </a:xfrm>
        </p:spPr>
        <p:txBody>
          <a:bodyPr/>
          <a:lstStyle>
            <a:lvl1pPr>
              <a:defRPr b="0" i="0" baseline="0">
                <a:solidFill>
                  <a:schemeClr val="tx2"/>
                </a:solidFill>
                <a:latin typeface="Intel Clear"/>
                <a:cs typeface="Intel Clear"/>
              </a:defRPr>
            </a:lvl1pPr>
          </a:lstStyle>
          <a:p>
            <a:r>
              <a:rPr lang="en-US" dirty="0"/>
              <a:t>28pt Intel Clear Headline</a:t>
            </a:r>
          </a:p>
        </p:txBody>
      </p:sp>
    </p:spTree>
    <p:extLst>
      <p:ext uri="{BB962C8B-B14F-4D97-AF65-F5344CB8AC3E}">
        <p14:creationId xmlns:p14="http://schemas.microsoft.com/office/powerpoint/2010/main" val="11929465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Full Bleed Image">
    <p:spTree>
      <p:nvGrpSpPr>
        <p:cNvPr id="1" name=""/>
        <p:cNvGrpSpPr/>
        <p:nvPr/>
      </p:nvGrpSpPr>
      <p:grpSpPr>
        <a:xfrm>
          <a:off x="0" y="0"/>
          <a:ext cx="0" cy="0"/>
          <a:chOff x="0" y="0"/>
          <a:chExt cx="0" cy="0"/>
        </a:xfrm>
      </p:grpSpPr>
      <p:sp>
        <p:nvSpPr>
          <p:cNvPr id="9" name="Picture Placeholder 8"/>
          <p:cNvSpPr>
            <a:spLocks noGrp="1"/>
          </p:cNvSpPr>
          <p:nvPr>
            <p:ph type="pic" sz="quarter" idx="13" hasCustomPrompt="1"/>
          </p:nvPr>
        </p:nvSpPr>
        <p:spPr>
          <a:xfrm>
            <a:off x="0" y="0"/>
            <a:ext cx="9144000" cy="4768850"/>
          </a:xfrm>
          <a:solidFill>
            <a:schemeClr val="bg2">
              <a:lumMod val="60000"/>
              <a:lumOff val="40000"/>
            </a:schemeClr>
          </a:solidFill>
        </p:spPr>
        <p:txBody>
          <a:bodyPr/>
          <a:lstStyle>
            <a:lvl1pPr marL="0" marR="0" indent="0" algn="l" defTabSz="457200" rtl="0" eaLnBrk="1" fontAlgn="auto" latinLnBrk="0" hangingPunct="1">
              <a:lnSpc>
                <a:spcPct val="100000"/>
              </a:lnSpc>
              <a:spcBef>
                <a:spcPts val="1200"/>
              </a:spcBef>
              <a:spcAft>
                <a:spcPts val="0"/>
              </a:spcAft>
              <a:buClrTx/>
              <a:buSzTx/>
              <a:buFont typeface="Wingdings" panose="05000000000000000000" pitchFamily="2" charset="2"/>
              <a:buNone/>
              <a:tabLst/>
              <a:defRPr baseline="0"/>
            </a:lvl1pPr>
          </a:lstStyle>
          <a:p>
            <a:r>
              <a:rPr lang="en-US" dirty="0"/>
              <a:t>Insert photo here. Drag picture to placeholder or click icon to add.</a:t>
            </a:r>
          </a:p>
        </p:txBody>
      </p:sp>
      <p:sp>
        <p:nvSpPr>
          <p:cNvPr id="6" name="Slide Number Placeholder 5"/>
          <p:cNvSpPr>
            <a:spLocks noGrp="1"/>
          </p:cNvSpPr>
          <p:nvPr>
            <p:ph type="sldNum" sz="quarter" idx="12"/>
          </p:nvPr>
        </p:nvSpPr>
        <p:spPr>
          <a:xfrm>
            <a:off x="6872352" y="4824387"/>
            <a:ext cx="2133600" cy="273844"/>
          </a:xfrm>
        </p:spPr>
        <p:txBody>
          <a:bodyPr/>
          <a:lstStyle/>
          <a:p>
            <a:fld id="{EE2556C5-CE8C-6547-B838-EA80C61A4AF7}" type="slidenum">
              <a:rPr lang="en-US" smtClean="0"/>
              <a:pPr/>
              <a:t>‹#›</a:t>
            </a:fld>
            <a:endParaRPr lang="en-US" dirty="0"/>
          </a:p>
        </p:txBody>
      </p:sp>
      <p:sp>
        <p:nvSpPr>
          <p:cNvPr id="7" name="Title 6"/>
          <p:cNvSpPr>
            <a:spLocks noGrp="1"/>
          </p:cNvSpPr>
          <p:nvPr>
            <p:ph type="title" hasCustomPrompt="1"/>
          </p:nvPr>
        </p:nvSpPr>
        <p:spPr>
          <a:xfrm>
            <a:off x="455613" y="308848"/>
            <a:ext cx="8229600" cy="868680"/>
          </a:xfrm>
        </p:spPr>
        <p:txBody>
          <a:bodyPr/>
          <a:lstStyle>
            <a:lvl1pPr>
              <a:defRPr b="0" i="0" baseline="0">
                <a:solidFill>
                  <a:schemeClr val="tx2"/>
                </a:solidFill>
                <a:latin typeface="Intel Clear"/>
                <a:cs typeface="Intel Clear"/>
              </a:defRPr>
            </a:lvl1pPr>
          </a:lstStyle>
          <a:p>
            <a:r>
              <a:rPr lang="en-US" dirty="0"/>
              <a:t>28pt Intel Clear Headline</a:t>
            </a:r>
          </a:p>
        </p:txBody>
      </p:sp>
    </p:spTree>
    <p:extLst>
      <p:ext uri="{BB962C8B-B14F-4D97-AF65-F5344CB8AC3E}">
        <p14:creationId xmlns:p14="http://schemas.microsoft.com/office/powerpoint/2010/main" val="36382072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and Bottom Half Image">
    <p:spTree>
      <p:nvGrpSpPr>
        <p:cNvPr id="1" name=""/>
        <p:cNvGrpSpPr/>
        <p:nvPr/>
      </p:nvGrpSpPr>
      <p:grpSpPr>
        <a:xfrm>
          <a:off x="0" y="0"/>
          <a:ext cx="0" cy="0"/>
          <a:chOff x="0" y="0"/>
          <a:chExt cx="0" cy="0"/>
        </a:xfrm>
      </p:grpSpPr>
      <p:sp>
        <p:nvSpPr>
          <p:cNvPr id="9" name="Picture Placeholder 8"/>
          <p:cNvSpPr>
            <a:spLocks noGrp="1"/>
          </p:cNvSpPr>
          <p:nvPr>
            <p:ph type="pic" sz="quarter" idx="13" hasCustomPrompt="1"/>
          </p:nvPr>
        </p:nvSpPr>
        <p:spPr>
          <a:xfrm>
            <a:off x="0" y="2574131"/>
            <a:ext cx="9144000" cy="2194719"/>
          </a:xfrm>
          <a:solidFill>
            <a:schemeClr val="bg2">
              <a:lumMod val="60000"/>
              <a:lumOff val="40000"/>
            </a:schemeClr>
          </a:solidFill>
        </p:spPr>
        <p:txBody>
          <a:bodyPr/>
          <a:lstStyle>
            <a:lvl1pPr marL="0" marR="0" indent="0" algn="l" defTabSz="457200" rtl="0" eaLnBrk="1" fontAlgn="auto" latinLnBrk="0" hangingPunct="1">
              <a:lnSpc>
                <a:spcPct val="100000"/>
              </a:lnSpc>
              <a:spcBef>
                <a:spcPts val="1200"/>
              </a:spcBef>
              <a:spcAft>
                <a:spcPts val="0"/>
              </a:spcAft>
              <a:buClrTx/>
              <a:buSzTx/>
              <a:buFont typeface="Wingdings" panose="05000000000000000000" pitchFamily="2" charset="2"/>
              <a:buNone/>
              <a:tabLst/>
              <a:defRPr baseline="0"/>
            </a:lvl1pPr>
          </a:lstStyle>
          <a:p>
            <a:r>
              <a:rPr lang="en-US" dirty="0"/>
              <a:t>Insert photo here. Drag picture to placeholder or click icon to add.</a:t>
            </a:r>
          </a:p>
        </p:txBody>
      </p:sp>
      <p:sp>
        <p:nvSpPr>
          <p:cNvPr id="6" name="Slide Number Placeholder 5"/>
          <p:cNvSpPr>
            <a:spLocks noGrp="1"/>
          </p:cNvSpPr>
          <p:nvPr>
            <p:ph type="sldNum" sz="quarter" idx="12"/>
          </p:nvPr>
        </p:nvSpPr>
        <p:spPr>
          <a:xfrm>
            <a:off x="6872352" y="4824387"/>
            <a:ext cx="2133600" cy="273844"/>
          </a:xfrm>
        </p:spPr>
        <p:txBody>
          <a:bodyPr/>
          <a:lstStyle/>
          <a:p>
            <a:fld id="{EE2556C5-CE8C-6547-B838-EA80C61A4AF7}" type="slidenum">
              <a:rPr lang="en-US" smtClean="0"/>
              <a:pPr/>
              <a:t>‹#›</a:t>
            </a:fld>
            <a:endParaRPr lang="en-US" dirty="0"/>
          </a:p>
        </p:txBody>
      </p:sp>
      <p:sp>
        <p:nvSpPr>
          <p:cNvPr id="18" name="Content Placeholder 2"/>
          <p:cNvSpPr>
            <a:spLocks noGrp="1"/>
          </p:cNvSpPr>
          <p:nvPr>
            <p:ph sz="half" idx="1" hasCustomPrompt="1"/>
          </p:nvPr>
        </p:nvSpPr>
        <p:spPr>
          <a:xfrm>
            <a:off x="455613" y="1203325"/>
            <a:ext cx="4006851" cy="1309290"/>
          </a:xfrm>
        </p:spPr>
        <p:txBody>
          <a:bodyPr vert="horz" lIns="0" tIns="0" rIns="0" bIns="0" rtlCol="0">
            <a:noAutofit/>
          </a:bodyPr>
          <a:lstStyle>
            <a:lvl1pPr>
              <a:defRPr lang="en-US" dirty="0" smtClean="0"/>
            </a:lvl1pPr>
            <a:lvl2pPr>
              <a:defRPr lang="en-US" dirty="0" smtClean="0">
                <a:solidFill>
                  <a:schemeClr val="tx2"/>
                </a:solidFill>
              </a:defRPr>
            </a:lvl2pPr>
            <a:lvl3pPr>
              <a:defRPr lang="en-US" sz="1400" dirty="0" smtClean="0">
                <a:solidFill>
                  <a:schemeClr val="tx2"/>
                </a:solidFill>
              </a:defRPr>
            </a:lvl3pPr>
            <a:lvl4pPr>
              <a:defRPr lang="en-US" sz="1200" dirty="0" smtClean="0">
                <a:solidFill>
                  <a:schemeClr val="tx2"/>
                </a:solidFill>
              </a:defRPr>
            </a:lvl4pPr>
            <a:lvl5pPr>
              <a:defRPr lang="en-US" sz="1200" dirty="0">
                <a:solidFill>
                  <a:schemeClr val="tx2"/>
                </a:solidFill>
              </a:defRPr>
            </a:lvl5pPr>
          </a:lstStyle>
          <a:p>
            <a:pPr marR="0" lvl="0" fontAlgn="auto">
              <a:lnSpc>
                <a:spcPct val="100000"/>
              </a:lnSpc>
              <a:buClrTx/>
              <a:buSzTx/>
              <a:tabLst/>
            </a:pPr>
            <a:r>
              <a:rPr lang="en-US" dirty="0"/>
              <a:t>18pt Intel Clear body text</a:t>
            </a:r>
          </a:p>
          <a:p>
            <a:pPr marR="0" lvl="1" fontAlgn="auto">
              <a:lnSpc>
                <a:spcPct val="100000"/>
              </a:lnSpc>
              <a:spcAft>
                <a:spcPts val="0"/>
              </a:spcAft>
              <a:buClrTx/>
              <a:buSzTx/>
              <a:tabLst/>
            </a:pPr>
            <a:r>
              <a:rPr lang="en-US" dirty="0"/>
              <a:t>16pt Intel Clear bullet one</a:t>
            </a:r>
          </a:p>
          <a:p>
            <a:pPr lvl="2"/>
            <a:r>
              <a:rPr lang="en-US" dirty="0" err="1"/>
              <a:t>14pt</a:t>
            </a:r>
            <a:r>
              <a:rPr lang="en-US" dirty="0"/>
              <a:t> Intel Clear third level</a:t>
            </a:r>
          </a:p>
          <a:p>
            <a:pPr lvl="3"/>
            <a:r>
              <a:rPr lang="en-US" dirty="0" err="1"/>
              <a:t>12pt</a:t>
            </a:r>
            <a:r>
              <a:rPr lang="en-US" dirty="0"/>
              <a:t> Intel Clear fourth level</a:t>
            </a:r>
          </a:p>
          <a:p>
            <a:pPr lvl="4"/>
            <a:r>
              <a:rPr lang="en-US" dirty="0" err="1"/>
              <a:t>12pt</a:t>
            </a:r>
            <a:r>
              <a:rPr lang="en-US" dirty="0"/>
              <a:t> Intel Clear fifth level</a:t>
            </a:r>
          </a:p>
        </p:txBody>
      </p:sp>
      <p:sp>
        <p:nvSpPr>
          <p:cNvPr id="19" name="Content Placeholder 2"/>
          <p:cNvSpPr>
            <a:spLocks noGrp="1"/>
          </p:cNvSpPr>
          <p:nvPr>
            <p:ph sz="half" idx="15" hasCustomPrompt="1"/>
          </p:nvPr>
        </p:nvSpPr>
        <p:spPr>
          <a:xfrm>
            <a:off x="4678363" y="1203325"/>
            <a:ext cx="4005264" cy="1309290"/>
          </a:xfrm>
        </p:spPr>
        <p:txBody>
          <a:bodyPr vert="horz" lIns="0" tIns="0" rIns="0" bIns="0" rtlCol="0">
            <a:noAutofit/>
          </a:bodyPr>
          <a:lstStyle>
            <a:lvl1pPr>
              <a:defRPr lang="en-US" dirty="0" smtClean="0"/>
            </a:lvl1pPr>
            <a:lvl2pPr>
              <a:defRPr lang="en-US" dirty="0" smtClean="0">
                <a:solidFill>
                  <a:schemeClr val="tx2"/>
                </a:solidFill>
              </a:defRPr>
            </a:lvl2pPr>
            <a:lvl3pPr>
              <a:defRPr lang="en-US" sz="1400" dirty="0" smtClean="0">
                <a:solidFill>
                  <a:schemeClr val="tx2"/>
                </a:solidFill>
              </a:defRPr>
            </a:lvl3pPr>
            <a:lvl4pPr>
              <a:defRPr lang="en-US" sz="1200" dirty="0" smtClean="0">
                <a:solidFill>
                  <a:schemeClr val="tx2"/>
                </a:solidFill>
              </a:defRPr>
            </a:lvl4pPr>
            <a:lvl5pPr>
              <a:defRPr lang="en-US" sz="1200" dirty="0">
                <a:solidFill>
                  <a:schemeClr val="tx2"/>
                </a:solidFill>
              </a:defRPr>
            </a:lvl5pPr>
          </a:lstStyle>
          <a:p>
            <a:pPr marR="0" lvl="0" fontAlgn="auto">
              <a:lnSpc>
                <a:spcPct val="100000"/>
              </a:lnSpc>
              <a:buClrTx/>
              <a:buSzTx/>
              <a:tabLst/>
            </a:pPr>
            <a:r>
              <a:rPr lang="en-US" dirty="0"/>
              <a:t>18pt Intel Clear body text</a:t>
            </a:r>
          </a:p>
          <a:p>
            <a:pPr marR="0" lvl="1" fontAlgn="auto">
              <a:lnSpc>
                <a:spcPct val="100000"/>
              </a:lnSpc>
              <a:spcAft>
                <a:spcPts val="0"/>
              </a:spcAft>
              <a:buClrTx/>
              <a:buSzTx/>
              <a:tabLst/>
            </a:pPr>
            <a:r>
              <a:rPr lang="en-US" dirty="0"/>
              <a:t>16pt Intel Clear bullet one</a:t>
            </a:r>
          </a:p>
          <a:p>
            <a:pPr lvl="2"/>
            <a:r>
              <a:rPr lang="en-US" dirty="0" err="1"/>
              <a:t>14pt</a:t>
            </a:r>
            <a:r>
              <a:rPr lang="en-US" dirty="0"/>
              <a:t> Intel Clear third level</a:t>
            </a:r>
          </a:p>
          <a:p>
            <a:pPr lvl="3"/>
            <a:r>
              <a:rPr lang="en-US" dirty="0" err="1"/>
              <a:t>12pt</a:t>
            </a:r>
            <a:r>
              <a:rPr lang="en-US" dirty="0"/>
              <a:t> Intel Clear fourth level</a:t>
            </a:r>
          </a:p>
          <a:p>
            <a:pPr lvl="4"/>
            <a:r>
              <a:rPr lang="en-US" dirty="0" err="1"/>
              <a:t>12pt</a:t>
            </a:r>
            <a:r>
              <a:rPr lang="en-US" dirty="0"/>
              <a:t> Intel Clear fifth level</a:t>
            </a:r>
          </a:p>
        </p:txBody>
      </p:sp>
      <p:sp>
        <p:nvSpPr>
          <p:cNvPr id="3" name="TextBox 2"/>
          <p:cNvSpPr txBox="1"/>
          <p:nvPr userDrawn="1"/>
        </p:nvSpPr>
        <p:spPr>
          <a:xfrm>
            <a:off x="1009487" y="4975795"/>
            <a:ext cx="184666" cy="246221"/>
          </a:xfrm>
          <a:prstGeom prst="rect">
            <a:avLst/>
          </a:prstGeom>
          <a:noFill/>
        </p:spPr>
        <p:txBody>
          <a:bodyPr wrap="none" rtlCol="0">
            <a:spAutoFit/>
          </a:bodyPr>
          <a:lstStyle/>
          <a:p>
            <a:endParaRPr lang="en-US" sz="1000" dirty="0">
              <a:solidFill>
                <a:schemeClr val="tx2"/>
              </a:solidFill>
              <a:cs typeface="Intel Clear"/>
            </a:endParaRPr>
          </a:p>
        </p:txBody>
      </p:sp>
      <p:sp>
        <p:nvSpPr>
          <p:cNvPr id="10" name="Title 6"/>
          <p:cNvSpPr>
            <a:spLocks noGrp="1"/>
          </p:cNvSpPr>
          <p:nvPr>
            <p:ph type="title" hasCustomPrompt="1"/>
          </p:nvPr>
        </p:nvSpPr>
        <p:spPr>
          <a:xfrm>
            <a:off x="455613" y="308848"/>
            <a:ext cx="8229600" cy="868680"/>
          </a:xfrm>
        </p:spPr>
        <p:txBody>
          <a:bodyPr/>
          <a:lstStyle>
            <a:lvl1pPr>
              <a:defRPr b="0" i="0" baseline="0">
                <a:solidFill>
                  <a:schemeClr val="tx2"/>
                </a:solidFill>
                <a:latin typeface="Intel Clear"/>
                <a:cs typeface="Intel Clear"/>
              </a:defRPr>
            </a:lvl1pPr>
          </a:lstStyle>
          <a:p>
            <a:r>
              <a:rPr lang="en-US" dirty="0"/>
              <a:t>28pt Intel Clear Headline</a:t>
            </a:r>
          </a:p>
        </p:txBody>
      </p:sp>
    </p:spTree>
    <p:extLst>
      <p:ext uri="{BB962C8B-B14F-4D97-AF65-F5344CB8AC3E}">
        <p14:creationId xmlns:p14="http://schemas.microsoft.com/office/powerpoint/2010/main" val="23926894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and Right Image">
    <p:spTree>
      <p:nvGrpSpPr>
        <p:cNvPr id="1" name=""/>
        <p:cNvGrpSpPr/>
        <p:nvPr/>
      </p:nvGrpSpPr>
      <p:grpSpPr>
        <a:xfrm>
          <a:off x="0" y="0"/>
          <a:ext cx="0" cy="0"/>
          <a:chOff x="0" y="0"/>
          <a:chExt cx="0" cy="0"/>
        </a:xfrm>
      </p:grpSpPr>
      <p:sp>
        <p:nvSpPr>
          <p:cNvPr id="9" name="Picture Placeholder 8"/>
          <p:cNvSpPr>
            <a:spLocks noGrp="1"/>
          </p:cNvSpPr>
          <p:nvPr>
            <p:ph type="pic" sz="quarter" idx="13" hasCustomPrompt="1"/>
          </p:nvPr>
        </p:nvSpPr>
        <p:spPr>
          <a:xfrm>
            <a:off x="4678363" y="1"/>
            <a:ext cx="4465637" cy="4768849"/>
          </a:xfrm>
          <a:solidFill>
            <a:schemeClr val="bg2">
              <a:lumMod val="60000"/>
              <a:lumOff val="40000"/>
            </a:schemeClr>
          </a:solidFill>
        </p:spPr>
        <p:txBody>
          <a:bodyPr/>
          <a:lstStyle>
            <a:lvl1pPr>
              <a:defRPr baseline="0"/>
            </a:lvl1pPr>
          </a:lstStyle>
          <a:p>
            <a:r>
              <a:rPr lang="en-US" dirty="0"/>
              <a:t>Insert photo here. Drag picture to placeholder or click icon to add.</a:t>
            </a:r>
          </a:p>
        </p:txBody>
      </p:sp>
      <p:sp>
        <p:nvSpPr>
          <p:cNvPr id="2" name="Title 1"/>
          <p:cNvSpPr>
            <a:spLocks noGrp="1"/>
          </p:cNvSpPr>
          <p:nvPr>
            <p:ph type="title" hasCustomPrompt="1"/>
          </p:nvPr>
        </p:nvSpPr>
        <p:spPr>
          <a:xfrm>
            <a:off x="455613" y="308848"/>
            <a:ext cx="4006850" cy="868680"/>
          </a:xfrm>
        </p:spPr>
        <p:txBody>
          <a:bodyPr>
            <a:noAutofit/>
          </a:bodyPr>
          <a:lstStyle>
            <a:lvl1pPr>
              <a:defRPr sz="2800" b="0" i="0" baseline="0">
                <a:solidFill>
                  <a:schemeClr val="tx2"/>
                </a:solidFill>
                <a:latin typeface="Intel Clear"/>
                <a:cs typeface="Intel Clear"/>
              </a:defRPr>
            </a:lvl1pPr>
          </a:lstStyle>
          <a:p>
            <a:r>
              <a:rPr lang="en-US" dirty="0"/>
              <a:t>28pt Intel Clear Headline</a:t>
            </a:r>
          </a:p>
        </p:txBody>
      </p:sp>
      <p:sp>
        <p:nvSpPr>
          <p:cNvPr id="6" name="Slide Number Placeholder 5"/>
          <p:cNvSpPr>
            <a:spLocks noGrp="1"/>
          </p:cNvSpPr>
          <p:nvPr>
            <p:ph type="sldNum" sz="quarter" idx="12"/>
          </p:nvPr>
        </p:nvSpPr>
        <p:spPr>
          <a:xfrm>
            <a:off x="6872352" y="4824387"/>
            <a:ext cx="2133600" cy="273844"/>
          </a:xfrm>
        </p:spPr>
        <p:txBody>
          <a:bodyPr/>
          <a:lstStyle/>
          <a:p>
            <a:fld id="{EE2556C5-CE8C-6547-B838-EA80C61A4AF7}" type="slidenum">
              <a:rPr lang="en-US" smtClean="0"/>
              <a:pPr/>
              <a:t>‹#›</a:t>
            </a:fld>
            <a:endParaRPr lang="en-US" dirty="0"/>
          </a:p>
        </p:txBody>
      </p:sp>
      <p:sp>
        <p:nvSpPr>
          <p:cNvPr id="17" name="Content Placeholder 2"/>
          <p:cNvSpPr>
            <a:spLocks noGrp="1"/>
          </p:cNvSpPr>
          <p:nvPr>
            <p:ph sz="half" idx="1" hasCustomPrompt="1"/>
          </p:nvPr>
        </p:nvSpPr>
        <p:spPr>
          <a:xfrm>
            <a:off x="455614" y="1325244"/>
            <a:ext cx="4006850" cy="3425825"/>
          </a:xfrm>
        </p:spPr>
        <p:txBody>
          <a:bodyPr vert="horz" lIns="0" tIns="0" rIns="0" bIns="0" rtlCol="0">
            <a:noAutofit/>
          </a:bodyPr>
          <a:lstStyle>
            <a:lvl1pPr>
              <a:defRPr lang="en-US" dirty="0" smtClean="0"/>
            </a:lvl1pPr>
            <a:lvl2pPr>
              <a:defRPr lang="en-US" dirty="0" smtClean="0">
                <a:solidFill>
                  <a:schemeClr val="tx2"/>
                </a:solidFill>
              </a:defRPr>
            </a:lvl2pPr>
            <a:lvl3pPr>
              <a:defRPr lang="en-US" sz="1400" dirty="0" smtClean="0">
                <a:solidFill>
                  <a:schemeClr val="tx2"/>
                </a:solidFill>
              </a:defRPr>
            </a:lvl3pPr>
            <a:lvl4pPr>
              <a:defRPr lang="en-US" sz="1200" dirty="0" smtClean="0">
                <a:solidFill>
                  <a:schemeClr val="tx2"/>
                </a:solidFill>
              </a:defRPr>
            </a:lvl4pPr>
            <a:lvl5pPr>
              <a:defRPr lang="en-US" sz="1200" dirty="0">
                <a:solidFill>
                  <a:schemeClr val="tx2"/>
                </a:solidFill>
              </a:defRPr>
            </a:lvl5pPr>
          </a:lstStyle>
          <a:p>
            <a:pPr marR="0" lvl="0" fontAlgn="auto">
              <a:lnSpc>
                <a:spcPct val="100000"/>
              </a:lnSpc>
              <a:buClrTx/>
              <a:buSzTx/>
              <a:tabLst/>
            </a:pPr>
            <a:r>
              <a:rPr lang="en-US" dirty="0"/>
              <a:t>18pt Intel Clear body text</a:t>
            </a:r>
          </a:p>
          <a:p>
            <a:pPr marR="0" lvl="1" fontAlgn="auto">
              <a:lnSpc>
                <a:spcPct val="100000"/>
              </a:lnSpc>
              <a:spcAft>
                <a:spcPts val="0"/>
              </a:spcAft>
              <a:buClrTx/>
              <a:buSzTx/>
              <a:tabLst/>
            </a:pPr>
            <a:r>
              <a:rPr lang="en-US" dirty="0"/>
              <a:t>16pt Intel Clear bullet one</a:t>
            </a:r>
          </a:p>
          <a:p>
            <a:pPr lvl="2"/>
            <a:r>
              <a:rPr lang="en-US" dirty="0" err="1"/>
              <a:t>14pt</a:t>
            </a:r>
            <a:r>
              <a:rPr lang="en-US" dirty="0"/>
              <a:t> Intel Clear third level</a:t>
            </a:r>
          </a:p>
          <a:p>
            <a:pPr lvl="3"/>
            <a:r>
              <a:rPr lang="en-US" dirty="0" err="1"/>
              <a:t>12pt</a:t>
            </a:r>
            <a:r>
              <a:rPr lang="en-US" dirty="0"/>
              <a:t> Intel Clear fourth level</a:t>
            </a:r>
          </a:p>
          <a:p>
            <a:pPr lvl="4"/>
            <a:r>
              <a:rPr lang="en-US" dirty="0" err="1"/>
              <a:t>12pt</a:t>
            </a:r>
            <a:r>
              <a:rPr lang="en-US" dirty="0"/>
              <a:t> Intel Clear fifth level</a:t>
            </a:r>
          </a:p>
        </p:txBody>
      </p:sp>
    </p:spTree>
    <p:extLst>
      <p:ext uri="{BB962C8B-B14F-4D97-AF65-F5344CB8AC3E}">
        <p14:creationId xmlns:p14="http://schemas.microsoft.com/office/powerpoint/2010/main" val="2900421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1587" y="4759452"/>
            <a:ext cx="9144000" cy="384048"/>
          </a:xfrm>
          <a:prstGeom prst="rect">
            <a:avLst/>
          </a:prstGeom>
          <a:gradFill flip="none" rotWithShape="1">
            <a:gsLst>
              <a:gs pos="32000">
                <a:schemeClr val="tx2"/>
              </a:gs>
              <a:gs pos="95000">
                <a:srgbClr val="009FDF"/>
              </a:gs>
              <a:gs pos="78000">
                <a:srgbClr val="0071C5"/>
              </a:gs>
            </a:gsLst>
            <a:lin ang="1986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1" name="Picture 2" descr="\\.psf\Home\Desktop\Intel.png"/>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8239915" y="4830589"/>
            <a:ext cx="364336" cy="240131"/>
          </a:xfrm>
          <a:prstGeom prst="rect">
            <a:avLst/>
          </a:prstGeom>
          <a:noFill/>
          <a:extLst>
            <a:ext uri="{909E8E84-426E-40dd-AFC4-6F175D3DCCD1}">
              <a14:hiddenFill xmlns:a14="http://schemas.microsoft.com/office/drawing/2010/main" xmlns="">
                <a:solidFill>
                  <a:srgbClr val="FFFFFF"/>
                </a:solidFill>
              </a14:hiddenFill>
            </a:ext>
          </a:extLst>
        </p:spPr>
      </p:pic>
      <p:cxnSp>
        <p:nvCxnSpPr>
          <p:cNvPr id="12" name="Straight Connector 11"/>
          <p:cNvCxnSpPr/>
          <p:nvPr/>
        </p:nvCxnSpPr>
        <p:spPr>
          <a:xfrm>
            <a:off x="8718551" y="4824510"/>
            <a:ext cx="2381" cy="237744"/>
          </a:xfrm>
          <a:prstGeom prst="line">
            <a:avLst/>
          </a:prstGeom>
          <a:ln w="952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2" name="Title Placeholder 1"/>
          <p:cNvSpPr>
            <a:spLocks noGrp="1"/>
          </p:cNvSpPr>
          <p:nvPr>
            <p:ph type="title"/>
          </p:nvPr>
        </p:nvSpPr>
        <p:spPr>
          <a:xfrm>
            <a:off x="455613" y="310130"/>
            <a:ext cx="8229600" cy="868680"/>
          </a:xfrm>
          <a:prstGeom prst="rect">
            <a:avLst/>
          </a:prstGeom>
        </p:spPr>
        <p:txBody>
          <a:bodyPr vert="horz" lIns="0" tIns="0" rIns="0" bIns="0" rtlCol="0" anchor="t" anchorCtr="0">
            <a:noAutofit/>
          </a:bodyPr>
          <a:lstStyle/>
          <a:p>
            <a:r>
              <a:rPr lang="en-US" dirty="0"/>
              <a:t>28pt Intel Clear Headline</a:t>
            </a:r>
          </a:p>
        </p:txBody>
      </p:sp>
      <p:sp>
        <p:nvSpPr>
          <p:cNvPr id="3" name="Text Placeholder 2"/>
          <p:cNvSpPr>
            <a:spLocks noGrp="1"/>
          </p:cNvSpPr>
          <p:nvPr>
            <p:ph type="body" idx="1"/>
          </p:nvPr>
        </p:nvSpPr>
        <p:spPr>
          <a:xfrm>
            <a:off x="455613" y="1203325"/>
            <a:ext cx="8228012" cy="3425825"/>
          </a:xfrm>
          <a:prstGeom prst="rect">
            <a:avLst/>
          </a:prstGeom>
        </p:spPr>
        <p:txBody>
          <a:bodyPr vert="horz" lIns="0" tIns="0" rIns="0" bIns="0" rtlCol="0">
            <a:noAutofit/>
          </a:bodyPr>
          <a:lstStyle/>
          <a:p>
            <a:pPr lvl="0"/>
            <a:r>
              <a:rPr lang="en-US" dirty="0"/>
              <a:t>18pt Intel Clear body text</a:t>
            </a:r>
          </a:p>
          <a:p>
            <a:pPr lvl="1"/>
            <a:r>
              <a:rPr lang="en-US" dirty="0"/>
              <a:t>16pt Intel Clear bullet one</a:t>
            </a:r>
          </a:p>
          <a:p>
            <a:pPr lvl="2"/>
            <a:r>
              <a:rPr lang="en-US" dirty="0"/>
              <a:t>16pt Intel Clear sub-bullet</a:t>
            </a:r>
          </a:p>
          <a:p>
            <a:pPr lvl="3"/>
            <a:r>
              <a:rPr lang="en-US" dirty="0" err="1"/>
              <a:t>14pt</a:t>
            </a:r>
            <a:r>
              <a:rPr lang="en-US" dirty="0"/>
              <a:t> Intel Clear fourth level</a:t>
            </a:r>
          </a:p>
          <a:p>
            <a:pPr lvl="4"/>
            <a:r>
              <a:rPr lang="en-US" dirty="0" err="1"/>
              <a:t>14pt</a:t>
            </a:r>
            <a:r>
              <a:rPr lang="en-US" dirty="0"/>
              <a:t> Intel Clear fifth level</a:t>
            </a:r>
          </a:p>
        </p:txBody>
      </p:sp>
      <p:sp>
        <p:nvSpPr>
          <p:cNvPr id="6" name="Slide Number Placeholder 5"/>
          <p:cNvSpPr>
            <a:spLocks noGrp="1"/>
          </p:cNvSpPr>
          <p:nvPr>
            <p:ph type="sldNum" sz="quarter" idx="4"/>
          </p:nvPr>
        </p:nvSpPr>
        <p:spPr>
          <a:xfrm>
            <a:off x="6872352" y="4824387"/>
            <a:ext cx="2133600" cy="273844"/>
          </a:xfrm>
          <a:prstGeom prst="rect">
            <a:avLst/>
          </a:prstGeom>
        </p:spPr>
        <p:txBody>
          <a:bodyPr vert="horz" lIns="0" tIns="0" rIns="0" bIns="0" rtlCol="0" anchor="ctr"/>
          <a:lstStyle>
            <a:lvl1pPr algn="r">
              <a:defRPr sz="800">
                <a:solidFill>
                  <a:schemeClr val="bg1"/>
                </a:solidFill>
                <a:latin typeface="+mn-lt"/>
                <a:cs typeface="Intel Clear"/>
              </a:defRPr>
            </a:lvl1pPr>
          </a:lstStyle>
          <a:p>
            <a:fld id="{EE2556C5-CE8C-6547-B838-EA80C61A4AF7}" type="slidenum">
              <a:rPr lang="en-US" smtClean="0"/>
              <a:pPr/>
              <a:t>‹#›</a:t>
            </a:fld>
            <a:endParaRPr lang="en-US" dirty="0"/>
          </a:p>
        </p:txBody>
      </p:sp>
    </p:spTree>
    <p:extLst>
      <p:ext uri="{BB962C8B-B14F-4D97-AF65-F5344CB8AC3E}">
        <p14:creationId xmlns:p14="http://schemas.microsoft.com/office/powerpoint/2010/main" val="3786227823"/>
      </p:ext>
    </p:extLst>
  </p:cSld>
  <p:clrMap bg1="lt1" tx1="dk1" bg2="lt2" tx2="dk2" accent1="accent1" accent2="accent2" accent3="accent3" accent4="accent4" accent5="accent5" accent6="accent6" hlink="hlink" folHlink="folHlink"/>
  <p:sldLayoutIdLst>
    <p:sldLayoutId id="2147483685" r:id="rId1"/>
    <p:sldLayoutId id="2147483674" r:id="rId2"/>
    <p:sldLayoutId id="2147483650" r:id="rId3"/>
    <p:sldLayoutId id="2147483684" r:id="rId4"/>
    <p:sldLayoutId id="2147483652" r:id="rId5"/>
    <p:sldLayoutId id="2147483660" r:id="rId6"/>
    <p:sldLayoutId id="2147483668" r:id="rId7"/>
    <p:sldLayoutId id="2147483669" r:id="rId8"/>
    <p:sldLayoutId id="2147483670" r:id="rId9"/>
    <p:sldLayoutId id="2147483672" r:id="rId10"/>
    <p:sldLayoutId id="2147483651" r:id="rId11"/>
    <p:sldLayoutId id="2147483677" r:id="rId12"/>
    <p:sldLayoutId id="2147483665" r:id="rId13"/>
    <p:sldLayoutId id="2147483654" r:id="rId14"/>
    <p:sldLayoutId id="2147483655" r:id="rId15"/>
    <p:sldLayoutId id="2147483676" r:id="rId1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457200" rtl="0" eaLnBrk="1" latinLnBrk="0" hangingPunct="1">
        <a:lnSpc>
          <a:spcPct val="100000"/>
        </a:lnSpc>
        <a:spcBef>
          <a:spcPct val="0"/>
        </a:spcBef>
        <a:buNone/>
        <a:defRPr sz="2800" b="0" i="0" kern="1200" spc="0" baseline="0">
          <a:solidFill>
            <a:schemeClr val="tx2"/>
          </a:solidFill>
          <a:latin typeface="Intel Clear"/>
          <a:ea typeface="Intel Clear"/>
          <a:cs typeface="Intel Clear"/>
        </a:defRPr>
      </a:lvl1pPr>
    </p:titleStyle>
    <p:bodyStyle>
      <a:lvl1pPr marL="0" indent="0" algn="l" defTabSz="457200" rtl="0" eaLnBrk="1" latinLnBrk="0" hangingPunct="1">
        <a:spcBef>
          <a:spcPts val="1200"/>
        </a:spcBef>
        <a:spcAft>
          <a:spcPts val="0"/>
        </a:spcAft>
        <a:buFont typeface="Wingdings" panose="05000000000000000000" pitchFamily="2" charset="2"/>
        <a:buNone/>
        <a:defRPr sz="1800" b="0" kern="1200">
          <a:solidFill>
            <a:srgbClr val="0071C5"/>
          </a:solidFill>
          <a:latin typeface="+mn-lt"/>
          <a:ea typeface="+mn-ea"/>
          <a:cs typeface="Intel Clear" panose="020B0604020203020204" pitchFamily="34" charset="0"/>
        </a:defRPr>
      </a:lvl1pPr>
      <a:lvl2pPr marL="225425" indent="-225425" algn="l" defTabSz="457200" rtl="0" eaLnBrk="1" latinLnBrk="0" hangingPunct="1">
        <a:spcBef>
          <a:spcPts val="1200"/>
        </a:spcBef>
        <a:buFont typeface="Wingdings" charset="2"/>
        <a:buChar char="§"/>
        <a:defRPr sz="1600" kern="1200" baseline="0">
          <a:solidFill>
            <a:schemeClr val="tx2"/>
          </a:solidFill>
          <a:latin typeface="+mn-lt"/>
          <a:ea typeface="+mn-ea"/>
          <a:cs typeface="Intel Clear" panose="020B0604020203020204" pitchFamily="34" charset="0"/>
        </a:defRPr>
      </a:lvl2pPr>
      <a:lvl3pPr marL="571500" indent="-228600" algn="l" defTabSz="457200" rtl="0" eaLnBrk="1" latinLnBrk="0" hangingPunct="1">
        <a:spcBef>
          <a:spcPts val="800"/>
        </a:spcBef>
        <a:buFont typeface="Intel Clear" panose="020B0604020203020204" pitchFamily="34" charset="0"/>
        <a:buChar char="–"/>
        <a:defRPr sz="1600" kern="1200">
          <a:solidFill>
            <a:schemeClr val="tx2"/>
          </a:solidFill>
          <a:latin typeface="+mn-lt"/>
          <a:ea typeface="+mn-ea"/>
          <a:cs typeface="Intel Clear" panose="020B0604020203020204" pitchFamily="34" charset="0"/>
        </a:defRPr>
      </a:lvl3pPr>
      <a:lvl4pPr marL="969963" indent="-228600" algn="l" defTabSz="457200" rtl="0" eaLnBrk="1" latinLnBrk="0" hangingPunct="1">
        <a:spcBef>
          <a:spcPct val="20000"/>
        </a:spcBef>
        <a:buFont typeface="Arial"/>
        <a:buChar char="–"/>
        <a:defRPr sz="1400" kern="1200">
          <a:solidFill>
            <a:schemeClr val="tx2"/>
          </a:solidFill>
          <a:latin typeface="+mn-lt"/>
          <a:ea typeface="+mn-ea"/>
          <a:cs typeface="Intel Clear" panose="020B0604020203020204" pitchFamily="34" charset="0"/>
        </a:defRPr>
      </a:lvl4pPr>
      <a:lvl5pPr marL="1319213" indent="-228600" algn="l" defTabSz="457200" rtl="0" eaLnBrk="1" latinLnBrk="0" hangingPunct="1">
        <a:spcBef>
          <a:spcPct val="20000"/>
        </a:spcBef>
        <a:buFont typeface="Intel Clear" panose="020B0604020203020204" pitchFamily="34" charset="0"/>
        <a:buChar char="–"/>
        <a:defRPr sz="1400" kern="1200">
          <a:solidFill>
            <a:schemeClr val="tx2"/>
          </a:solidFill>
          <a:latin typeface="+mn-lt"/>
          <a:ea typeface="+mn-ea"/>
          <a:cs typeface="Intel Clear" panose="020B0604020203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32000">
              <a:schemeClr val="tx2"/>
            </a:gs>
            <a:gs pos="95000">
              <a:srgbClr val="009FDF"/>
            </a:gs>
            <a:gs pos="78000">
              <a:srgbClr val="0071C5"/>
            </a:gs>
          </a:gsLst>
          <a:lin ang="1986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44687" y="1299411"/>
            <a:ext cx="8212886" cy="1743539"/>
          </a:xfrm>
        </p:spPr>
        <p:txBody>
          <a:bodyPr/>
          <a:lstStyle/>
          <a:p>
            <a:r>
              <a:rPr lang="en-US" sz="4800" dirty="0" smtClean="0"/>
              <a:t>Way Forward Proposal </a:t>
            </a:r>
            <a:br>
              <a:rPr lang="en-US" sz="4800" dirty="0" smtClean="0"/>
            </a:br>
            <a:r>
              <a:rPr lang="en-US" sz="4800" dirty="0" smtClean="0"/>
              <a:t>for SA1 FS_MUSIM SI and  MUSIM WI</a:t>
            </a:r>
            <a:endParaRPr lang="en-US" sz="4800" dirty="0">
              <a:solidFill>
                <a:schemeClr val="bg1">
                  <a:alpha val="90000"/>
                </a:schemeClr>
              </a:solidFill>
            </a:endParaRPr>
          </a:p>
        </p:txBody>
      </p:sp>
      <p:sp>
        <p:nvSpPr>
          <p:cNvPr id="3" name="Subtitle 2"/>
          <p:cNvSpPr>
            <a:spLocks noGrp="1"/>
          </p:cNvSpPr>
          <p:nvPr>
            <p:ph type="subTitle" idx="1"/>
          </p:nvPr>
        </p:nvSpPr>
        <p:spPr>
          <a:xfrm>
            <a:off x="444687" y="3319753"/>
            <a:ext cx="6330212" cy="925360"/>
          </a:xfrm>
        </p:spPr>
        <p:txBody>
          <a:bodyPr/>
          <a:lstStyle/>
          <a:p>
            <a:r>
              <a:rPr lang="en-US" dirty="0" smtClean="0"/>
              <a:t>S1-192379 </a:t>
            </a:r>
            <a:r>
              <a:rPr lang="en-US" dirty="0" smtClean="0"/>
              <a:t>(was S1-192263)</a:t>
            </a:r>
          </a:p>
          <a:p>
            <a:r>
              <a:rPr lang="en-US" b="0" dirty="0" smtClean="0"/>
              <a:t>Ellen C Liao, Intel Corporation.</a:t>
            </a:r>
            <a:endParaRPr lang="en-US" b="0" dirty="0"/>
          </a:p>
        </p:txBody>
      </p:sp>
    </p:spTree>
    <p:extLst>
      <p:ext uri="{BB962C8B-B14F-4D97-AF65-F5344CB8AC3E}">
        <p14:creationId xmlns:p14="http://schemas.microsoft.com/office/powerpoint/2010/main" val="23100960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EE2556C5-CE8C-6547-B838-EA80C61A4AF7}" type="slidenum">
              <a:rPr lang="en-US" smtClean="0"/>
              <a:pPr/>
              <a:t>10</a:t>
            </a:fld>
            <a:endParaRPr lang="en-US" dirty="0"/>
          </a:p>
        </p:txBody>
      </p:sp>
      <p:sp>
        <p:nvSpPr>
          <p:cNvPr id="3" name="Title 2"/>
          <p:cNvSpPr>
            <a:spLocks noGrp="1"/>
          </p:cNvSpPr>
          <p:nvPr>
            <p:ph type="title"/>
          </p:nvPr>
        </p:nvSpPr>
        <p:spPr>
          <a:xfrm>
            <a:off x="455613" y="308848"/>
            <a:ext cx="8229600" cy="461173"/>
          </a:xfrm>
        </p:spPr>
        <p:txBody>
          <a:bodyPr/>
          <a:lstStyle/>
          <a:p>
            <a:r>
              <a:rPr lang="en-US" altLang="ja-JP" dirty="0"/>
              <a:t>Summary for email discussion in SA1 reflector</a:t>
            </a:r>
            <a:endParaRPr lang="en-US" dirty="0"/>
          </a:p>
        </p:txBody>
      </p:sp>
      <p:sp>
        <p:nvSpPr>
          <p:cNvPr id="4" name="Content Placeholder 3"/>
          <p:cNvSpPr>
            <a:spLocks noGrp="1"/>
          </p:cNvSpPr>
          <p:nvPr>
            <p:ph sz="quarter" idx="13"/>
          </p:nvPr>
        </p:nvSpPr>
        <p:spPr>
          <a:xfrm>
            <a:off x="457201" y="683564"/>
            <a:ext cx="8228012" cy="4241416"/>
          </a:xfrm>
        </p:spPr>
        <p:txBody>
          <a:bodyPr/>
          <a:lstStyle/>
          <a:p>
            <a:pPr marL="0" lvl="1" indent="0">
              <a:spcBef>
                <a:spcPts val="1000"/>
              </a:spcBef>
              <a:buNone/>
            </a:pPr>
            <a:r>
              <a:rPr lang="en-US" altLang="ja-JP" sz="1600" b="1" dirty="0">
                <a:solidFill>
                  <a:srgbClr val="0071C5"/>
                </a:solidFill>
              </a:rPr>
              <a:t>TS 22.278:</a:t>
            </a:r>
          </a:p>
          <a:p>
            <a:pPr marL="285750" lvl="1" indent="-285750">
              <a:spcBef>
                <a:spcPts val="600"/>
              </a:spcBef>
              <a:buFont typeface="Wingdings" panose="05000000000000000000" pitchFamily="2" charset="2"/>
              <a:buChar char="§"/>
            </a:pPr>
            <a:r>
              <a:rPr lang="en-US" altLang="ja-JP" sz="1400" dirty="0">
                <a:solidFill>
                  <a:srgbClr val="FF0000"/>
                </a:solidFill>
              </a:rPr>
              <a:t>Enable support for MUSIM UE (Intel) </a:t>
            </a:r>
            <a:r>
              <a:rPr lang="en-US" altLang="ja-JP" sz="1400" dirty="0" smtClean="0">
                <a:solidFill>
                  <a:srgbClr val="FF0000"/>
                </a:solidFill>
              </a:rPr>
              <a:t>(Continued)</a:t>
            </a:r>
          </a:p>
          <a:p>
            <a:pPr marL="0" lvl="1" indent="0">
              <a:spcBef>
                <a:spcPts val="600"/>
              </a:spcBef>
              <a:buNone/>
            </a:pPr>
            <a:r>
              <a:rPr lang="en-US" altLang="ja-JP" sz="1200" dirty="0" smtClean="0">
                <a:solidFill>
                  <a:srgbClr val="FF0000"/>
                </a:solidFill>
              </a:rPr>
              <a:t>	</a:t>
            </a:r>
            <a:r>
              <a:rPr lang="en-US" altLang="ja-JP" sz="1000" dirty="0" smtClean="0"/>
              <a:t>[</a:t>
            </a:r>
            <a:r>
              <a:rPr lang="en-US" altLang="ja-JP" sz="1000" dirty="0"/>
              <a:t>CPR-8.2-1], Most discussed service requirements: </a:t>
            </a:r>
            <a:r>
              <a:rPr lang="en-GB" altLang="ja-JP" sz="1000" dirty="0"/>
              <a:t>The 3GPP system shall be able to indicate to the UE as part of the paging procedure </a:t>
            </a:r>
            <a:r>
              <a:rPr lang="en-GB" altLang="ja-JP" sz="1000" dirty="0" smtClean="0"/>
              <a:t>	the </a:t>
            </a:r>
            <a:r>
              <a:rPr lang="en-GB" altLang="ja-JP" sz="1000" dirty="0"/>
              <a:t>type of traffic that triggered the paging. This information may be used by a user or MUSIM UE to determine whether it needs to </a:t>
            </a:r>
            <a:r>
              <a:rPr lang="en-GB" altLang="ja-JP" sz="1000" dirty="0" smtClean="0"/>
              <a:t>	respond </a:t>
            </a:r>
            <a:r>
              <a:rPr lang="en-GB" altLang="ja-JP" sz="1000" dirty="0"/>
              <a:t>to a mobile terminated call on one registered USIM while the UE is engaged in active communication on another USIM. The </a:t>
            </a:r>
            <a:r>
              <a:rPr lang="en-GB" altLang="ja-JP" sz="1000" dirty="0" smtClean="0"/>
              <a:t>	granularity </a:t>
            </a:r>
            <a:r>
              <a:rPr lang="en-GB" altLang="ja-JP" sz="1000" dirty="0"/>
              <a:t>of the paging information shall discriminate between the following service categories: </a:t>
            </a:r>
            <a:endParaRPr lang="en-US" altLang="ja-JP" sz="1000" dirty="0"/>
          </a:p>
          <a:p>
            <a:pPr lvl="2" indent="-173038">
              <a:spcBef>
                <a:spcPts val="600"/>
              </a:spcBef>
              <a:buFont typeface="Wingdings" panose="05000000000000000000" pitchFamily="2" charset="2"/>
              <a:buChar char="§"/>
            </a:pPr>
            <a:r>
              <a:rPr lang="en-US" altLang="ja-JP" sz="1400" dirty="0">
                <a:solidFill>
                  <a:srgbClr val="FF0000"/>
                </a:solidFill>
              </a:rPr>
              <a:t>Regarding to the second sentence (</a:t>
            </a:r>
            <a:r>
              <a:rPr lang="en-GB" altLang="ja-JP" sz="1400" dirty="0">
                <a:solidFill>
                  <a:srgbClr val="FF0000"/>
                </a:solidFill>
              </a:rPr>
              <a:t>This information may be used by a user or MUSIM UE to determine whether it needs to respond to a mobile terminated call on one registered USIM while the UE is engaged in active communication on another USIM</a:t>
            </a:r>
            <a:r>
              <a:rPr lang="en-US" altLang="ja-JP" sz="1400" dirty="0">
                <a:solidFill>
                  <a:srgbClr val="FF0000"/>
                </a:solidFill>
              </a:rPr>
              <a:t>)</a:t>
            </a:r>
            <a:r>
              <a:rPr lang="en-US" altLang="ja-JP" sz="1400" dirty="0"/>
              <a:t>, </a:t>
            </a:r>
            <a:r>
              <a:rPr lang="en-US" altLang="ja-JP" sz="1400" dirty="0">
                <a:solidFill>
                  <a:schemeClr val="accent1">
                    <a:lumMod val="75000"/>
                  </a:schemeClr>
                </a:solidFill>
              </a:rPr>
              <a:t>t</a:t>
            </a:r>
            <a:r>
              <a:rPr lang="en-US" altLang="en-US" sz="1400" dirty="0">
                <a:solidFill>
                  <a:schemeClr val="accent1">
                    <a:lumMod val="75000"/>
                  </a:schemeClr>
                </a:solidFill>
              </a:rPr>
              <a:t>he conclusion of FS_MUSIM study in TR22.834 shows there is no need for a normative requirement for this objective. Upon delivery of paging information to the user, it is up to the user to decide whether to answer the paging. </a:t>
            </a:r>
          </a:p>
          <a:p>
            <a:pPr lvl="3" indent="-173038">
              <a:spcBef>
                <a:spcPts val="600"/>
              </a:spcBef>
              <a:buFont typeface="Wingdings" panose="05000000000000000000" pitchFamily="2" charset="2"/>
              <a:buChar char="§"/>
            </a:pPr>
            <a:r>
              <a:rPr lang="en-US" altLang="en-US" sz="1400" dirty="0">
                <a:solidFill>
                  <a:schemeClr val="accent1">
                    <a:lumMod val="75000"/>
                  </a:schemeClr>
                </a:solidFill>
              </a:rPr>
              <a:t>AR: This sentence should not be controversial.</a:t>
            </a:r>
            <a:endParaRPr lang="en-US" altLang="ja-JP" sz="1400" dirty="0">
              <a:solidFill>
                <a:schemeClr val="accent1">
                  <a:lumMod val="75000"/>
                </a:schemeClr>
              </a:solidFill>
            </a:endParaRPr>
          </a:p>
          <a:p>
            <a:pPr lvl="2" indent="-173038">
              <a:spcBef>
                <a:spcPts val="600"/>
              </a:spcBef>
              <a:buFont typeface="Wingdings" panose="05000000000000000000" pitchFamily="2" charset="2"/>
              <a:buChar char="§"/>
            </a:pPr>
            <a:r>
              <a:rPr lang="en-US" altLang="ja-JP" sz="1400" dirty="0">
                <a:solidFill>
                  <a:srgbClr val="FF0000"/>
                </a:solidFill>
              </a:rPr>
              <a:t>Regarding to Granularity of the service categories, e.g. other service categories</a:t>
            </a:r>
          </a:p>
          <a:p>
            <a:pPr lvl="3" indent="-173038">
              <a:spcBef>
                <a:spcPts val="600"/>
              </a:spcBef>
              <a:buFont typeface="Wingdings" panose="05000000000000000000" pitchFamily="2" charset="2"/>
              <a:buChar char="§"/>
            </a:pPr>
            <a:r>
              <a:rPr lang="en-US" altLang="ja-JP" sz="1400" dirty="0">
                <a:solidFill>
                  <a:schemeClr val="accent1">
                    <a:lumMod val="75000"/>
                  </a:schemeClr>
                </a:solidFill>
              </a:rPr>
              <a:t>Two major points were raised in the discussion: the service type should be detectable at the network and it is not based on specific user’s perspective (this is generic for all users).</a:t>
            </a:r>
          </a:p>
          <a:p>
            <a:pPr lvl="3" indent="-173038">
              <a:spcBef>
                <a:spcPts val="600"/>
              </a:spcBef>
              <a:buFont typeface="Wingdings" panose="05000000000000000000" pitchFamily="2" charset="2"/>
              <a:buChar char="§"/>
            </a:pPr>
            <a:r>
              <a:rPr lang="en-US" altLang="ja-JP" sz="1400" dirty="0">
                <a:solidFill>
                  <a:schemeClr val="accent1">
                    <a:lumMod val="75000"/>
                  </a:schemeClr>
                </a:solidFill>
              </a:rPr>
              <a:t>AR: Take these two points as principles for way </a:t>
            </a:r>
            <a:r>
              <a:rPr lang="en-US" altLang="ja-JP" sz="1400" dirty="0" smtClean="0">
                <a:solidFill>
                  <a:schemeClr val="accent1">
                    <a:lumMod val="75000"/>
                  </a:schemeClr>
                </a:solidFill>
              </a:rPr>
              <a:t>forward</a:t>
            </a:r>
            <a:endParaRPr lang="en-US" altLang="ja-JP" sz="1400" dirty="0">
              <a:solidFill>
                <a:schemeClr val="accent1">
                  <a:lumMod val="75000"/>
                </a:schemeClr>
              </a:solidFill>
            </a:endParaRPr>
          </a:p>
        </p:txBody>
      </p:sp>
    </p:spTree>
    <p:extLst>
      <p:ext uri="{BB962C8B-B14F-4D97-AF65-F5344CB8AC3E}">
        <p14:creationId xmlns:p14="http://schemas.microsoft.com/office/powerpoint/2010/main" val="14446039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EE2556C5-CE8C-6547-B838-EA80C61A4AF7}" type="slidenum">
              <a:rPr lang="en-US" smtClean="0"/>
              <a:pPr/>
              <a:t>11</a:t>
            </a:fld>
            <a:endParaRPr lang="en-US" dirty="0"/>
          </a:p>
        </p:txBody>
      </p:sp>
      <p:sp>
        <p:nvSpPr>
          <p:cNvPr id="3" name="Title 2"/>
          <p:cNvSpPr>
            <a:spLocks noGrp="1"/>
          </p:cNvSpPr>
          <p:nvPr>
            <p:ph type="title"/>
          </p:nvPr>
        </p:nvSpPr>
        <p:spPr/>
        <p:txBody>
          <a:bodyPr/>
          <a:lstStyle/>
          <a:p>
            <a:r>
              <a:rPr lang="en-US" dirty="0"/>
              <a:t>Way Forward Proposal</a:t>
            </a:r>
          </a:p>
        </p:txBody>
      </p:sp>
      <p:sp>
        <p:nvSpPr>
          <p:cNvPr id="4" name="Content Placeholder 3"/>
          <p:cNvSpPr>
            <a:spLocks noGrp="1"/>
          </p:cNvSpPr>
          <p:nvPr>
            <p:ph sz="quarter" idx="13"/>
          </p:nvPr>
        </p:nvSpPr>
        <p:spPr>
          <a:xfrm>
            <a:off x="457201" y="895317"/>
            <a:ext cx="8228012" cy="3425825"/>
          </a:xfrm>
        </p:spPr>
        <p:txBody>
          <a:bodyPr/>
          <a:lstStyle/>
          <a:p>
            <a:pPr lvl="1">
              <a:lnSpc>
                <a:spcPct val="150000"/>
              </a:lnSpc>
              <a:buClr>
                <a:srgbClr val="A6CE39"/>
              </a:buClr>
            </a:pPr>
            <a:r>
              <a:rPr lang="en-US" altLang="en-US" dirty="0"/>
              <a:t>Proposal#1: The agreed scopes are working assumption to proceed with this meeting’s contributions. </a:t>
            </a:r>
          </a:p>
          <a:p>
            <a:pPr lvl="1">
              <a:lnSpc>
                <a:spcPct val="150000"/>
              </a:lnSpc>
              <a:buClr>
                <a:srgbClr val="A6CE39"/>
              </a:buClr>
            </a:pPr>
            <a:r>
              <a:rPr lang="en-US" altLang="en-US" dirty="0"/>
              <a:t>Proposal#2: Follow the ARs proposed in the summary slides. </a:t>
            </a:r>
          </a:p>
          <a:p>
            <a:pPr lvl="1">
              <a:lnSpc>
                <a:spcPct val="150000"/>
              </a:lnSpc>
              <a:buClr>
                <a:srgbClr val="A6CE39"/>
              </a:buClr>
            </a:pPr>
            <a:r>
              <a:rPr lang="en-US" altLang="en-US" dirty="0"/>
              <a:t>Proposal#3: </a:t>
            </a:r>
            <a:r>
              <a:rPr lang="en-US" altLang="en-US" dirty="0" smtClean="0"/>
              <a:t>Handle </a:t>
            </a:r>
            <a:r>
              <a:rPr lang="en-US" altLang="en-US" dirty="0"/>
              <a:t>the CRs in TR22.834 first in the </a:t>
            </a:r>
            <a:r>
              <a:rPr lang="en-US" altLang="en-US" dirty="0" smtClean="0"/>
              <a:t>meeting.</a:t>
            </a:r>
            <a:endParaRPr lang="en-US" altLang="en-US" dirty="0"/>
          </a:p>
          <a:p>
            <a:pPr lvl="1">
              <a:lnSpc>
                <a:spcPct val="150000"/>
              </a:lnSpc>
              <a:buClr>
                <a:srgbClr val="A6CE39"/>
              </a:buClr>
            </a:pPr>
            <a:r>
              <a:rPr lang="en-US" altLang="en-US" dirty="0"/>
              <a:t>Proposal#4: Implement all the agreed CRs related to the [CPR-8.X-Y] in this meeting to the corresponding CRs in TS22.278 or TS22.101. </a:t>
            </a:r>
            <a:endParaRPr lang="en-US" altLang="en-US" dirty="0" smtClean="0"/>
          </a:p>
        </p:txBody>
      </p:sp>
    </p:spTree>
    <p:extLst>
      <p:ext uri="{BB962C8B-B14F-4D97-AF65-F5344CB8AC3E}">
        <p14:creationId xmlns:p14="http://schemas.microsoft.com/office/powerpoint/2010/main" val="3325763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941525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EE2556C5-CE8C-6547-B838-EA80C61A4AF7}" type="slidenum">
              <a:rPr lang="en-US" smtClean="0"/>
              <a:pPr/>
              <a:t>2</a:t>
            </a:fld>
            <a:endParaRPr lang="en-US" dirty="0"/>
          </a:p>
        </p:txBody>
      </p:sp>
      <p:sp>
        <p:nvSpPr>
          <p:cNvPr id="2" name="Title 1"/>
          <p:cNvSpPr>
            <a:spLocks noGrp="1"/>
          </p:cNvSpPr>
          <p:nvPr>
            <p:ph type="title"/>
          </p:nvPr>
        </p:nvSpPr>
        <p:spPr/>
        <p:txBody>
          <a:bodyPr/>
          <a:lstStyle/>
          <a:p>
            <a:r>
              <a:rPr lang="en-US" dirty="0" smtClean="0"/>
              <a:t>Abstract</a:t>
            </a:r>
            <a:endParaRPr lang="en-US" dirty="0"/>
          </a:p>
        </p:txBody>
      </p:sp>
      <p:sp>
        <p:nvSpPr>
          <p:cNvPr id="8" name="Content Placeholder 2"/>
          <p:cNvSpPr>
            <a:spLocks noGrp="1"/>
          </p:cNvSpPr>
          <p:nvPr>
            <p:ph sz="quarter" idx="13"/>
          </p:nvPr>
        </p:nvSpPr>
        <p:spPr>
          <a:xfrm>
            <a:off x="455613" y="876066"/>
            <a:ext cx="8228012" cy="3425825"/>
          </a:xfrm>
        </p:spPr>
        <p:txBody>
          <a:bodyPr/>
          <a:lstStyle/>
          <a:p>
            <a:pPr lvl="1"/>
            <a:r>
              <a:rPr lang="en-US" dirty="0" smtClean="0"/>
              <a:t>Status </a:t>
            </a:r>
            <a:r>
              <a:rPr lang="en-US" dirty="0"/>
              <a:t>Update for the FS_MUSIM SI, MUSIM </a:t>
            </a:r>
            <a:r>
              <a:rPr lang="en-US" dirty="0" smtClean="0"/>
              <a:t>WI</a:t>
            </a:r>
          </a:p>
          <a:p>
            <a:pPr lvl="1"/>
            <a:r>
              <a:rPr lang="en-US" dirty="0" smtClean="0"/>
              <a:t>Contribution </a:t>
            </a:r>
            <a:r>
              <a:rPr lang="en-US" dirty="0"/>
              <a:t>plan for SA1#87 </a:t>
            </a:r>
            <a:endParaRPr lang="en-US" dirty="0" smtClean="0"/>
          </a:p>
          <a:p>
            <a:pPr lvl="1"/>
            <a:r>
              <a:rPr lang="en-US" dirty="0" smtClean="0"/>
              <a:t>Summary </a:t>
            </a:r>
            <a:r>
              <a:rPr lang="en-US" dirty="0"/>
              <a:t>for email discussion in SA1 reflector </a:t>
            </a:r>
            <a:endParaRPr lang="en-US" dirty="0" smtClean="0"/>
          </a:p>
          <a:p>
            <a:pPr lvl="1"/>
            <a:r>
              <a:rPr lang="en-US" dirty="0" smtClean="0"/>
              <a:t>Way </a:t>
            </a:r>
            <a:r>
              <a:rPr lang="en-US" dirty="0"/>
              <a:t>Forward Proposal</a:t>
            </a:r>
          </a:p>
          <a:p>
            <a:pPr marL="0" lvl="1" indent="0">
              <a:buNone/>
            </a:pPr>
            <a:endParaRPr lang="en-US" sz="1800" dirty="0"/>
          </a:p>
        </p:txBody>
      </p:sp>
    </p:spTree>
    <p:extLst>
      <p:ext uri="{BB962C8B-B14F-4D97-AF65-F5344CB8AC3E}">
        <p14:creationId xmlns:p14="http://schemas.microsoft.com/office/powerpoint/2010/main" val="21150814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EE2556C5-CE8C-6547-B838-EA80C61A4AF7}" type="slidenum">
              <a:rPr lang="en-US" smtClean="0"/>
              <a:pPr/>
              <a:t>3</a:t>
            </a:fld>
            <a:endParaRPr lang="en-US" dirty="0"/>
          </a:p>
        </p:txBody>
      </p:sp>
      <p:sp>
        <p:nvSpPr>
          <p:cNvPr id="10" name="Title 1"/>
          <p:cNvSpPr>
            <a:spLocks noGrp="1"/>
          </p:cNvSpPr>
          <p:nvPr>
            <p:ph type="title"/>
          </p:nvPr>
        </p:nvSpPr>
        <p:spPr>
          <a:xfrm>
            <a:off x="455613" y="308848"/>
            <a:ext cx="8229600" cy="538175"/>
          </a:xfrm>
        </p:spPr>
        <p:txBody>
          <a:bodyPr/>
          <a:lstStyle/>
          <a:p>
            <a:r>
              <a:rPr lang="en-US" dirty="0" smtClean="0"/>
              <a:t>Status </a:t>
            </a:r>
            <a:r>
              <a:rPr lang="en-US" dirty="0"/>
              <a:t>Update for FS_MUISIM SI, MUSIM WI</a:t>
            </a:r>
          </a:p>
        </p:txBody>
      </p:sp>
      <p:sp>
        <p:nvSpPr>
          <p:cNvPr id="11" name="Content Placeholder 2"/>
          <p:cNvSpPr>
            <a:spLocks noGrp="1"/>
          </p:cNvSpPr>
          <p:nvPr>
            <p:ph sz="quarter" idx="13"/>
          </p:nvPr>
        </p:nvSpPr>
        <p:spPr>
          <a:xfrm>
            <a:off x="455613" y="847024"/>
            <a:ext cx="8228012" cy="336884"/>
          </a:xfrm>
        </p:spPr>
        <p:txBody>
          <a:bodyPr/>
          <a:lstStyle/>
          <a:p>
            <a:r>
              <a:rPr lang="en-US" altLang="en-US" dirty="0" smtClean="0"/>
              <a:t>The </a:t>
            </a:r>
            <a:r>
              <a:rPr lang="en-US" altLang="en-US" dirty="0"/>
              <a:t>following table shows the latest status reported in SA#84</a:t>
            </a:r>
            <a:r>
              <a:rPr lang="en-US" altLang="en-US" dirty="0" smtClean="0"/>
              <a:t>:</a:t>
            </a:r>
            <a:endParaRPr lang="en-US" dirty="0"/>
          </a:p>
          <a:p>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2608040912"/>
              </p:ext>
            </p:extLst>
          </p:nvPr>
        </p:nvGraphicFramePr>
        <p:xfrm>
          <a:off x="486855" y="1979041"/>
          <a:ext cx="6512719" cy="687100"/>
        </p:xfrm>
        <a:graphic>
          <a:graphicData uri="http://schemas.openxmlformats.org/drawingml/2006/table">
            <a:tbl>
              <a:tblPr/>
              <a:tblGrid>
                <a:gridCol w="2576385"/>
                <a:gridCol w="963827"/>
                <a:gridCol w="630194"/>
                <a:gridCol w="636373"/>
                <a:gridCol w="1705940"/>
              </a:tblGrid>
              <a:tr h="27273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GB" altLang="nl-NL" sz="1200" b="1" i="0" u="none" strike="noStrike" kern="1200" cap="none" normalizeH="0" baseline="0" dirty="0">
                          <a:ln>
                            <a:noFill/>
                          </a:ln>
                          <a:solidFill>
                            <a:srgbClr val="4F6228"/>
                          </a:solidFill>
                          <a:effectLst/>
                          <a:latin typeface="Calibri" pitchFamily="34" charset="0"/>
                          <a:ea typeface="ＭＳ Ｐゴシック" pitchFamily="34" charset="-128"/>
                          <a:cs typeface="+mn-cs"/>
                        </a:rPr>
                        <a:t>Work Item</a:t>
                      </a:r>
                    </a:p>
                  </a:txBody>
                  <a:tcPr marL="34288" marR="34288" marT="34301" marB="34301"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de-DE" altLang="nl-NL" sz="1200" b="1" i="0" u="none" strike="noStrike" cap="none" normalizeH="0" baseline="0">
                          <a:ln>
                            <a:noFill/>
                          </a:ln>
                          <a:solidFill>
                            <a:srgbClr val="4F6228"/>
                          </a:solidFill>
                          <a:effectLst/>
                          <a:latin typeface="Calibri" pitchFamily="34" charset="0"/>
                          <a:ea typeface="ＭＳ Ｐゴシック" pitchFamily="34" charset="-128"/>
                        </a:rPr>
                        <a:t>WI Code</a:t>
                      </a:r>
                      <a:endParaRPr kumimoji="1" lang="en-GB" altLang="nl-NL" sz="1200" b="1" i="0" u="none" strike="noStrike" cap="none" normalizeH="0" baseline="0">
                        <a:ln>
                          <a:noFill/>
                        </a:ln>
                        <a:solidFill>
                          <a:srgbClr val="4F6228"/>
                        </a:solidFill>
                        <a:effectLst/>
                        <a:latin typeface="Arial" pitchFamily="34" charset="0"/>
                        <a:ea typeface="MS Mincho" pitchFamily="49" charset="-128"/>
                        <a:cs typeface="Arial" pitchFamily="34" charset="0"/>
                      </a:endParaRPr>
                    </a:p>
                  </a:txBody>
                  <a:tcPr marL="34288" marR="34288" marT="34301" marB="34301"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nl-NL" sz="1200" b="1" i="0" u="none" strike="noStrike" cap="none" normalizeH="0" baseline="0" dirty="0">
                          <a:ln>
                            <a:noFill/>
                          </a:ln>
                          <a:solidFill>
                            <a:srgbClr val="FF0000"/>
                          </a:solidFill>
                          <a:effectLst/>
                          <a:latin typeface="Calibri" pitchFamily="34" charset="0"/>
                          <a:ea typeface="ＭＳ Ｐゴシック" pitchFamily="34" charset="-128"/>
                        </a:rPr>
                        <a:t>06/2019</a:t>
                      </a:r>
                      <a:endParaRPr kumimoji="0" lang="en-GB" altLang="nl-NL" sz="1200" b="1" i="0" u="none" strike="noStrike" cap="none" normalizeH="0" baseline="0" dirty="0">
                        <a:ln>
                          <a:noFill/>
                        </a:ln>
                        <a:solidFill>
                          <a:srgbClr val="FF0000"/>
                        </a:solidFill>
                        <a:effectLst/>
                        <a:latin typeface="Calibri" pitchFamily="34" charset="0"/>
                        <a:ea typeface="ＭＳ Ｐゴシック" pitchFamily="34" charset="-128"/>
                      </a:endParaRPr>
                    </a:p>
                  </a:txBody>
                  <a:tcPr marL="34301" marR="34301" marT="34165" marB="34165"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nl-NL" sz="1200" b="1" i="0" u="none" strike="noStrike" cap="none" normalizeH="0" baseline="0" dirty="0">
                          <a:ln>
                            <a:noFill/>
                          </a:ln>
                          <a:solidFill>
                            <a:srgbClr val="4F6228"/>
                          </a:solidFill>
                          <a:effectLst/>
                          <a:latin typeface="Calibri" pitchFamily="34" charset="0"/>
                          <a:ea typeface="ＭＳ Ｐゴシック" pitchFamily="34" charset="-128"/>
                        </a:rPr>
                        <a:t>03/2019</a:t>
                      </a:r>
                      <a:endParaRPr kumimoji="0" lang="en-GB" altLang="nl-NL" sz="1200" b="1" i="0" u="none" strike="noStrike" cap="none" normalizeH="0" baseline="0" dirty="0">
                        <a:ln>
                          <a:noFill/>
                        </a:ln>
                        <a:solidFill>
                          <a:srgbClr val="4F6228"/>
                        </a:solidFill>
                        <a:effectLst/>
                        <a:latin typeface="Calibri" pitchFamily="34" charset="0"/>
                        <a:ea typeface="ＭＳ Ｐゴシック" pitchFamily="34" charset="-128"/>
                      </a:endParaRPr>
                    </a:p>
                  </a:txBody>
                  <a:tcPr marL="34301" marR="34301" marT="34165" marB="34165"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3000"/>
                        </a:lnSpc>
                        <a:spcBef>
                          <a:spcPct val="0"/>
                        </a:spcBef>
                        <a:spcAft>
                          <a:spcPct val="0"/>
                        </a:spcAft>
                        <a:buClrTx/>
                        <a:buSzPct val="100000"/>
                        <a:buFontTx/>
                        <a:buNone/>
                        <a:tabLst/>
                      </a:pPr>
                      <a:r>
                        <a:rPr kumimoji="1" lang="en-GB" altLang="nl-NL" sz="1200" b="1" i="0" u="none" strike="noStrike" cap="none" normalizeH="0" baseline="0">
                          <a:ln>
                            <a:noFill/>
                          </a:ln>
                          <a:solidFill>
                            <a:srgbClr val="4F6228"/>
                          </a:solidFill>
                          <a:effectLst/>
                          <a:latin typeface="Calibri" pitchFamily="34" charset="0"/>
                          <a:ea typeface="ＭＳ Ｐゴシック" pitchFamily="34" charset="-128"/>
                        </a:rPr>
                        <a:t>SA1 Status</a:t>
                      </a:r>
                      <a:endParaRPr kumimoji="1" lang="en-GB" altLang="nl-NL" sz="1200" b="1" i="0" u="none" strike="noStrike" cap="none" normalizeH="0" baseline="0">
                        <a:ln>
                          <a:noFill/>
                        </a:ln>
                        <a:solidFill>
                          <a:srgbClr val="4F6228"/>
                        </a:solidFill>
                        <a:effectLst/>
                        <a:latin typeface="Arial" pitchFamily="34" charset="0"/>
                        <a:ea typeface="MS Mincho" pitchFamily="49" charset="-128"/>
                        <a:cs typeface="Arial" pitchFamily="34" charset="0"/>
                      </a:endParaRPr>
                    </a:p>
                  </a:txBody>
                  <a:tcPr marL="34288" marR="34288" marT="34301" marB="34301"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r>
              <a:tr h="41436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GB" altLang="nl-NL" sz="1100" b="0" i="0" u="none" strike="noStrike" cap="none" normalizeH="0" baseline="0" dirty="0">
                          <a:ln>
                            <a:noFill/>
                          </a:ln>
                          <a:solidFill>
                            <a:srgbClr val="4F6228"/>
                          </a:solidFill>
                          <a:effectLst/>
                          <a:latin typeface="Calibri" pitchFamily="34" charset="0"/>
                          <a:ea typeface="ＭＳ Ｐゴシック" pitchFamily="34" charset="-128"/>
                        </a:rPr>
                        <a:t>Support for Multi-USIM Devices</a:t>
                      </a:r>
                    </a:p>
                  </a:txBody>
                  <a:tcPr marL="34288" marR="34288" marT="34301" marB="34301"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rgbClr val="9BBB59">
                        <a:alpha val="25098"/>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GB" altLang="nl-NL" sz="1100" b="0" i="0" u="none" strike="noStrike" cap="none" normalizeH="0" baseline="0" dirty="0">
                          <a:ln>
                            <a:noFill/>
                          </a:ln>
                          <a:solidFill>
                            <a:srgbClr val="4F6228"/>
                          </a:solidFill>
                          <a:effectLst/>
                          <a:latin typeface="Calibri" pitchFamily="34" charset="0"/>
                          <a:ea typeface="ＭＳ Ｐゴシック" pitchFamily="34" charset="-128"/>
                        </a:rPr>
                        <a:t>MUSIM</a:t>
                      </a:r>
                    </a:p>
                  </a:txBody>
                  <a:tcPr marL="34288" marR="34288" marT="34301" marB="34301"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rgbClr val="9BBB59">
                        <a:alpha val="25098"/>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altLang="nl-NL" sz="1100" b="1" i="1" u="none" strike="noStrike" cap="none" normalizeH="0" baseline="0" dirty="0">
                          <a:ln>
                            <a:noFill/>
                          </a:ln>
                          <a:solidFill>
                            <a:srgbClr val="FF0000"/>
                          </a:solidFill>
                          <a:effectLst/>
                          <a:latin typeface="Calibri" pitchFamily="34" charset="0"/>
                          <a:ea typeface="ＭＳ Ｐゴシック" pitchFamily="34" charset="-128"/>
                        </a:rPr>
                        <a:t>0%</a:t>
                      </a:r>
                    </a:p>
                  </a:txBody>
                  <a:tcPr marL="34291" marR="34291" marT="34292" marB="34292"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rgbClr val="9BBB59">
                        <a:alpha val="25098"/>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100" b="0" i="0" u="none" strike="noStrike" cap="none" normalizeH="0" baseline="0" dirty="0">
                          <a:ln>
                            <a:noFill/>
                          </a:ln>
                          <a:solidFill>
                            <a:srgbClr val="4F6228"/>
                          </a:solidFill>
                          <a:effectLst/>
                          <a:latin typeface="Calibri" pitchFamily="34" charset="0"/>
                          <a:ea typeface="ＭＳ Ｐゴシック" pitchFamily="34" charset="-128"/>
                        </a:rPr>
                        <a:t>-</a:t>
                      </a:r>
                    </a:p>
                  </a:txBody>
                  <a:tcPr marL="34291" marR="34291" marT="34292" marB="34292"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rgbClr val="9BBB59">
                        <a:alpha val="25098"/>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altLang="nl-NL" sz="1100" b="1" i="1" u="none" strike="noStrike" cap="none" normalizeH="0" baseline="0" dirty="0">
                          <a:ln>
                            <a:noFill/>
                          </a:ln>
                          <a:solidFill>
                            <a:srgbClr val="FF0000"/>
                          </a:solidFill>
                          <a:effectLst/>
                          <a:latin typeface="Calibri" pitchFamily="34" charset="0"/>
                          <a:ea typeface="ＭＳ Ｐゴシック" pitchFamily="34" charset="-128"/>
                        </a:rPr>
                        <a:t>New WID</a:t>
                      </a:r>
                    </a:p>
                  </a:txBody>
                  <a:tcPr marL="34291" marR="34291" marT="34292" marB="34292"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rgbClr val="9BBB59">
                        <a:alpha val="25098"/>
                      </a:srgbClr>
                    </a:solidFill>
                  </a:tcPr>
                </a:tc>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3620770010"/>
              </p:ext>
            </p:extLst>
          </p:nvPr>
        </p:nvGraphicFramePr>
        <p:xfrm>
          <a:off x="486855" y="1269780"/>
          <a:ext cx="6518190" cy="709261"/>
        </p:xfrm>
        <a:graphic>
          <a:graphicData uri="http://schemas.openxmlformats.org/drawingml/2006/table">
            <a:tbl>
              <a:tblPr/>
              <a:tblGrid>
                <a:gridCol w="2580085"/>
                <a:gridCol w="966788"/>
                <a:gridCol w="626269"/>
                <a:gridCol w="632811"/>
                <a:gridCol w="1712237"/>
              </a:tblGrid>
              <a:tr h="27860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GB" altLang="nl-NL" sz="1200" b="1" i="0" u="none" strike="noStrike" cap="none" normalizeH="0" baseline="0" dirty="0">
                          <a:ln>
                            <a:noFill/>
                          </a:ln>
                          <a:solidFill>
                            <a:srgbClr val="4F6228"/>
                          </a:solidFill>
                          <a:effectLst/>
                          <a:latin typeface="Calibri" pitchFamily="34" charset="0"/>
                          <a:ea typeface="ＭＳ Ｐゴシック" pitchFamily="34" charset="-128"/>
                        </a:rPr>
                        <a:t>Study Item</a:t>
                      </a:r>
                      <a:endParaRPr kumimoji="1" lang="en-GB" altLang="nl-NL" sz="1200" b="1" i="0" u="none" strike="noStrike" cap="none" normalizeH="0" baseline="0" dirty="0">
                        <a:ln>
                          <a:noFill/>
                        </a:ln>
                        <a:solidFill>
                          <a:srgbClr val="4F6228"/>
                        </a:solidFill>
                        <a:effectLst/>
                        <a:latin typeface="Arial" pitchFamily="34" charset="0"/>
                        <a:ea typeface="MS Mincho" pitchFamily="49" charset="-128"/>
                      </a:endParaRPr>
                    </a:p>
                  </a:txBody>
                  <a:tcPr marL="34291" marR="34291" marT="34289" marB="34289"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de-DE" altLang="nl-NL" sz="1200" b="1" i="0" u="none" strike="noStrike" cap="none" normalizeH="0" baseline="0">
                          <a:ln>
                            <a:noFill/>
                          </a:ln>
                          <a:solidFill>
                            <a:srgbClr val="4F6228"/>
                          </a:solidFill>
                          <a:effectLst/>
                          <a:latin typeface="Calibri" pitchFamily="34" charset="0"/>
                          <a:ea typeface="ＭＳ Ｐゴシック" pitchFamily="34" charset="-128"/>
                        </a:rPr>
                        <a:t>WI Code</a:t>
                      </a:r>
                      <a:endParaRPr kumimoji="1" lang="en-GB" altLang="nl-NL" sz="1200" b="1" i="0" u="none" strike="noStrike" cap="none" normalizeH="0" baseline="0">
                        <a:ln>
                          <a:noFill/>
                        </a:ln>
                        <a:solidFill>
                          <a:srgbClr val="4F6228"/>
                        </a:solidFill>
                        <a:effectLst/>
                        <a:latin typeface="Arial" pitchFamily="34" charset="0"/>
                        <a:ea typeface="MS Mincho" pitchFamily="49" charset="-128"/>
                      </a:endParaRPr>
                    </a:p>
                  </a:txBody>
                  <a:tcPr marL="34291" marR="34291" marT="34289" marB="34289"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nl-NL" sz="1200" b="1" i="0" u="none" strike="noStrike" cap="none" normalizeH="0" baseline="0" dirty="0">
                          <a:ln>
                            <a:noFill/>
                          </a:ln>
                          <a:solidFill>
                            <a:srgbClr val="FF0000"/>
                          </a:solidFill>
                          <a:effectLst/>
                          <a:latin typeface="Calibri" pitchFamily="34" charset="0"/>
                          <a:ea typeface="ＭＳ Ｐゴシック" pitchFamily="34" charset="-128"/>
                        </a:rPr>
                        <a:t>06/2019</a:t>
                      </a:r>
                      <a:endParaRPr kumimoji="0" lang="en-GB" altLang="nl-NL" sz="1200" b="1" i="0" u="none" strike="noStrike" cap="none" normalizeH="0" baseline="0" dirty="0">
                        <a:ln>
                          <a:noFill/>
                        </a:ln>
                        <a:solidFill>
                          <a:srgbClr val="FF0000"/>
                        </a:solidFill>
                        <a:effectLst/>
                        <a:latin typeface="Calibri" pitchFamily="34" charset="0"/>
                        <a:ea typeface="ＭＳ Ｐゴシック" pitchFamily="34" charset="-128"/>
                      </a:endParaRPr>
                    </a:p>
                  </a:txBody>
                  <a:tcPr marL="34301" marR="34301" marT="34162" marB="34162"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nl-NL" sz="1200" b="1" i="0" u="none" strike="noStrike" cap="none" normalizeH="0" baseline="0" dirty="0">
                          <a:ln>
                            <a:noFill/>
                          </a:ln>
                          <a:solidFill>
                            <a:srgbClr val="4F6228"/>
                          </a:solidFill>
                          <a:effectLst/>
                          <a:latin typeface="Calibri" pitchFamily="34" charset="0"/>
                          <a:ea typeface="ＭＳ Ｐゴシック" pitchFamily="34" charset="-128"/>
                        </a:rPr>
                        <a:t>03/2019</a:t>
                      </a:r>
                      <a:endParaRPr kumimoji="0" lang="en-GB" altLang="nl-NL" sz="1200" b="1" i="0" u="none" strike="noStrike" cap="none" normalizeH="0" baseline="0" dirty="0">
                        <a:ln>
                          <a:noFill/>
                        </a:ln>
                        <a:solidFill>
                          <a:srgbClr val="4F6228"/>
                        </a:solidFill>
                        <a:effectLst/>
                        <a:latin typeface="Calibri" pitchFamily="34" charset="0"/>
                        <a:ea typeface="ＭＳ Ｐゴシック" pitchFamily="34" charset="-128"/>
                      </a:endParaRPr>
                    </a:p>
                  </a:txBody>
                  <a:tcPr marL="34301" marR="34301" marT="34162" marB="34162"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3000"/>
                        </a:lnSpc>
                        <a:spcBef>
                          <a:spcPct val="0"/>
                        </a:spcBef>
                        <a:spcAft>
                          <a:spcPct val="0"/>
                        </a:spcAft>
                        <a:buClrTx/>
                        <a:buSzPct val="100000"/>
                        <a:buFontTx/>
                        <a:buNone/>
                        <a:tabLst/>
                      </a:pPr>
                      <a:r>
                        <a:rPr kumimoji="1" lang="en-GB" altLang="nl-NL" sz="1200" b="1" i="0" u="none" strike="noStrike" cap="none" normalizeH="0" baseline="0" dirty="0">
                          <a:ln>
                            <a:noFill/>
                          </a:ln>
                          <a:solidFill>
                            <a:srgbClr val="4F6228"/>
                          </a:solidFill>
                          <a:effectLst/>
                          <a:latin typeface="Calibri" pitchFamily="34" charset="0"/>
                          <a:ea typeface="ＭＳ Ｐゴシック" pitchFamily="34" charset="-128"/>
                        </a:rPr>
                        <a:t>SA1 Status</a:t>
                      </a:r>
                      <a:endParaRPr kumimoji="1" lang="en-GB" altLang="nl-NL" sz="1200" b="1" i="0" u="none" strike="noStrike" cap="none" normalizeH="0" baseline="0" dirty="0">
                        <a:ln>
                          <a:noFill/>
                        </a:ln>
                        <a:solidFill>
                          <a:srgbClr val="4F6228"/>
                        </a:solidFill>
                        <a:effectLst/>
                        <a:latin typeface="Arial" pitchFamily="34" charset="0"/>
                        <a:ea typeface="MS Mincho" pitchFamily="49" charset="-128"/>
                      </a:endParaRPr>
                    </a:p>
                  </a:txBody>
                  <a:tcPr marL="34291" marR="34291" marT="34289" marB="34289"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r>
              <a:tr h="4143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nl-NL" sz="1100" b="0" i="0" u="none" strike="noStrike" cap="none" normalizeH="0" baseline="0" dirty="0">
                          <a:ln>
                            <a:noFill/>
                          </a:ln>
                          <a:solidFill>
                            <a:srgbClr val="4F6228"/>
                          </a:solidFill>
                          <a:effectLst/>
                          <a:latin typeface="Calibri" pitchFamily="34" charset="0"/>
                          <a:ea typeface="ＭＳ Ｐゴシック" pitchFamily="34" charset="-128"/>
                        </a:rPr>
                        <a:t>Study on Support for Multi-USIM Devices</a:t>
                      </a:r>
                      <a:endParaRPr kumimoji="0" lang="en-GB" altLang="nl-NL" sz="1100" b="0" i="0" u="none" strike="noStrike" cap="none" normalizeH="0" baseline="0" dirty="0">
                        <a:ln>
                          <a:noFill/>
                        </a:ln>
                        <a:solidFill>
                          <a:srgbClr val="4F6228"/>
                        </a:solidFill>
                        <a:effectLst/>
                        <a:latin typeface="Calibri" pitchFamily="34" charset="0"/>
                        <a:ea typeface="ＭＳ Ｐゴシック" pitchFamily="34" charset="-128"/>
                      </a:endParaRPr>
                    </a:p>
                  </a:txBody>
                  <a:tcPr marL="34291" marR="34291" marT="34289" marB="34289"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alpha val="2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100" b="0" i="0" u="none" strike="noStrike" cap="none" normalizeH="0" baseline="0" dirty="0">
                          <a:ln>
                            <a:noFill/>
                          </a:ln>
                          <a:solidFill>
                            <a:srgbClr val="4F6228"/>
                          </a:solidFill>
                          <a:effectLst/>
                          <a:latin typeface="Calibri" pitchFamily="34" charset="0"/>
                          <a:ea typeface="ＭＳ Ｐゴシック" pitchFamily="34" charset="-128"/>
                        </a:rPr>
                        <a:t>FS_MUSIM</a:t>
                      </a:r>
                    </a:p>
                  </a:txBody>
                  <a:tcPr marL="34291" marR="34291" marT="34289" marB="34289"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alpha val="25000"/>
                      </a:scheme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altLang="nl-NL" sz="1100" b="1" i="1" u="none" strike="noStrike" kern="1200" cap="none" normalizeH="0" baseline="0" dirty="0">
                          <a:ln>
                            <a:noFill/>
                          </a:ln>
                          <a:solidFill>
                            <a:srgbClr val="FF0000"/>
                          </a:solidFill>
                          <a:effectLst/>
                          <a:latin typeface="Calibri" pitchFamily="34" charset="0"/>
                          <a:ea typeface="ＭＳ Ｐゴシック" pitchFamily="34" charset="-128"/>
                          <a:cs typeface="+mn-cs"/>
                        </a:rPr>
                        <a:t>95%</a:t>
                      </a:r>
                    </a:p>
                  </a:txBody>
                  <a:tcPr marL="34295" marR="34295" marT="34157" marB="34157"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alpha val="25000"/>
                      </a:scheme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100" b="0" i="0" u="none" strike="noStrike" kern="1200" cap="none" normalizeH="0" baseline="0" dirty="0">
                          <a:ln>
                            <a:noFill/>
                          </a:ln>
                          <a:solidFill>
                            <a:srgbClr val="4F6228"/>
                          </a:solidFill>
                          <a:effectLst/>
                          <a:latin typeface="Calibri" pitchFamily="34" charset="0"/>
                          <a:ea typeface="ＭＳ Ｐゴシック" pitchFamily="34" charset="-128"/>
                          <a:cs typeface="+mn-cs"/>
                        </a:rPr>
                        <a:t>5%</a:t>
                      </a:r>
                    </a:p>
                  </a:txBody>
                  <a:tcPr marL="34295" marR="34295" marT="34157" marB="34157"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alpha val="25000"/>
                      </a:scheme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altLang="nl-NL" sz="1100" b="0" i="0" u="none" strike="noStrike" kern="1200" cap="none" spc="0" normalizeH="0" baseline="0" noProof="0" dirty="0">
                          <a:ln>
                            <a:noFill/>
                          </a:ln>
                          <a:solidFill>
                            <a:srgbClr val="4F6228"/>
                          </a:solidFill>
                          <a:effectLst/>
                          <a:uLnTx/>
                          <a:uFillTx/>
                          <a:latin typeface="Calibri" pitchFamily="34" charset="0"/>
                          <a:ea typeface="ＭＳ Ｐゴシック" pitchFamily="34" charset="-128"/>
                          <a:cs typeface="+mn-cs"/>
                        </a:rPr>
                        <a:t>WID approved 03/2019 </a:t>
                      </a:r>
                    </a:p>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100" b="1" i="1" u="none" strike="noStrike" cap="none" normalizeH="0" baseline="0" dirty="0">
                          <a:ln>
                            <a:noFill/>
                          </a:ln>
                          <a:solidFill>
                            <a:srgbClr val="FF0000"/>
                          </a:solidFill>
                          <a:effectLst/>
                          <a:latin typeface="Calibri" pitchFamily="34" charset="0"/>
                          <a:ea typeface="ＭＳ Ｐゴシック" pitchFamily="34" charset="-128"/>
                        </a:rPr>
                        <a:t>Completed 05/2018 [SA1]</a:t>
                      </a:r>
                    </a:p>
                  </a:txBody>
                  <a:tcPr marL="34291" marR="34291" marT="34289" marB="34289"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alpha val="25000"/>
                      </a:schemeClr>
                    </a:solidFill>
                  </a:tcPr>
                </a:tc>
              </a:tr>
            </a:tbl>
          </a:graphicData>
        </a:graphic>
      </p:graphicFrame>
    </p:spTree>
    <p:extLst>
      <p:ext uri="{BB962C8B-B14F-4D97-AF65-F5344CB8AC3E}">
        <p14:creationId xmlns:p14="http://schemas.microsoft.com/office/powerpoint/2010/main" val="42741205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EE2556C5-CE8C-6547-B838-EA80C61A4AF7}" type="slidenum">
              <a:rPr lang="en-US" smtClean="0"/>
              <a:pPr/>
              <a:t>4</a:t>
            </a:fld>
            <a:endParaRPr lang="en-US" dirty="0"/>
          </a:p>
        </p:txBody>
      </p:sp>
      <p:sp>
        <p:nvSpPr>
          <p:cNvPr id="3" name="Title 2"/>
          <p:cNvSpPr>
            <a:spLocks noGrp="1"/>
          </p:cNvSpPr>
          <p:nvPr>
            <p:ph type="title"/>
          </p:nvPr>
        </p:nvSpPr>
        <p:spPr/>
        <p:txBody>
          <a:bodyPr/>
          <a:lstStyle/>
          <a:p>
            <a:r>
              <a:rPr lang="en-US" dirty="0"/>
              <a:t>Contributions plan proposed in SA1 reflector</a:t>
            </a:r>
          </a:p>
        </p:txBody>
      </p:sp>
      <p:sp>
        <p:nvSpPr>
          <p:cNvPr id="4" name="Content Placeholder 3"/>
          <p:cNvSpPr>
            <a:spLocks noGrp="1"/>
          </p:cNvSpPr>
          <p:nvPr>
            <p:ph sz="quarter" idx="13"/>
          </p:nvPr>
        </p:nvSpPr>
        <p:spPr>
          <a:xfrm>
            <a:off x="455613" y="866440"/>
            <a:ext cx="8228012" cy="3425825"/>
          </a:xfrm>
        </p:spPr>
        <p:txBody>
          <a:bodyPr/>
          <a:lstStyle/>
          <a:p>
            <a:r>
              <a:rPr lang="en-US" altLang="ja-JP" dirty="0"/>
              <a:t>The following contribution plan has been proposed for SA1#87:</a:t>
            </a:r>
          </a:p>
          <a:p>
            <a:pPr lvl="1"/>
            <a:r>
              <a:rPr lang="en-US" altLang="ja-JP" dirty="0"/>
              <a:t>Complete TR 22.834 for CRs in some aspects, e.g. remove the Editor’s notes, clarification of existing service requirements, fix the editorial errors, etc. </a:t>
            </a:r>
          </a:p>
          <a:p>
            <a:pPr lvl="1"/>
            <a:r>
              <a:rPr lang="en-US" altLang="ja-JP" dirty="0"/>
              <a:t>Start normative works for CRs in TS22.278 and TS22.101 based on concluded potential service requirements in TR22.834 clause 8.X. </a:t>
            </a:r>
          </a:p>
          <a:p>
            <a:pPr lvl="1"/>
            <a:r>
              <a:rPr lang="en-US" altLang="ja-JP" dirty="0"/>
              <a:t>For the agreed CRs  TR22.834 in this meeting, depending on the agreed changes, we will decide how to align the changes with submitted CRs in TS22.278 or TS22.101</a:t>
            </a:r>
            <a:r>
              <a:rPr lang="en-US" altLang="ja-JP" dirty="0" smtClean="0"/>
              <a:t>.</a:t>
            </a:r>
          </a:p>
          <a:p>
            <a:pPr marL="0" lvl="1" indent="0">
              <a:buNone/>
            </a:pPr>
            <a:r>
              <a:rPr lang="en-US" altLang="ja-JP" b="1" dirty="0">
                <a:solidFill>
                  <a:srgbClr val="FF0000"/>
                </a:solidFill>
              </a:rPr>
              <a:t>Discussion Summary: No comments were received on the proposed contribution plan. </a:t>
            </a:r>
          </a:p>
          <a:p>
            <a:pPr marL="0" lvl="1" indent="0">
              <a:buNone/>
            </a:pPr>
            <a:endParaRPr lang="en-US" altLang="ja-JP" dirty="0"/>
          </a:p>
        </p:txBody>
      </p:sp>
    </p:spTree>
    <p:extLst>
      <p:ext uri="{BB962C8B-B14F-4D97-AF65-F5344CB8AC3E}">
        <p14:creationId xmlns:p14="http://schemas.microsoft.com/office/powerpoint/2010/main" val="34908040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EE2556C5-CE8C-6547-B838-EA80C61A4AF7}" type="slidenum">
              <a:rPr lang="en-US" smtClean="0"/>
              <a:pPr/>
              <a:t>5</a:t>
            </a:fld>
            <a:endParaRPr lang="en-US" dirty="0"/>
          </a:p>
        </p:txBody>
      </p:sp>
      <p:sp>
        <p:nvSpPr>
          <p:cNvPr id="6" name="Content Placeholder 2"/>
          <p:cNvSpPr>
            <a:spLocks noGrp="1"/>
          </p:cNvSpPr>
          <p:nvPr>
            <p:ph sz="half" idx="1"/>
          </p:nvPr>
        </p:nvSpPr>
        <p:spPr>
          <a:xfrm>
            <a:off x="455613" y="1428871"/>
            <a:ext cx="4006851" cy="3200278"/>
          </a:xfrm>
        </p:spPr>
        <p:txBody>
          <a:bodyPr/>
          <a:lstStyle/>
          <a:p>
            <a:pPr>
              <a:spcBef>
                <a:spcPts val="600"/>
              </a:spcBef>
            </a:pPr>
            <a:r>
              <a:rPr lang="en-US" altLang="ja-JP" b="1" dirty="0" smtClean="0"/>
              <a:t>TR 22.834:</a:t>
            </a:r>
            <a:endParaRPr lang="en-US" dirty="0"/>
          </a:p>
          <a:p>
            <a:pPr lvl="1">
              <a:spcBef>
                <a:spcPts val="600"/>
              </a:spcBef>
            </a:pPr>
            <a:r>
              <a:rPr lang="en-US" altLang="ja-JP" dirty="0" smtClean="0"/>
              <a:t>Scope </a:t>
            </a:r>
            <a:r>
              <a:rPr lang="en-US" altLang="ja-JP" dirty="0"/>
              <a:t>(Intel)</a:t>
            </a:r>
          </a:p>
          <a:p>
            <a:pPr marL="285750" lvl="1" indent="-285750">
              <a:spcBef>
                <a:spcPts val="600"/>
              </a:spcBef>
              <a:buFont typeface="Wingdings" panose="05000000000000000000" pitchFamily="2" charset="2"/>
              <a:buChar char="§"/>
            </a:pPr>
            <a:r>
              <a:rPr lang="en-US" altLang="ja-JP" dirty="0"/>
              <a:t>Emergency service support in clause 8.3 (Intel)</a:t>
            </a:r>
          </a:p>
          <a:p>
            <a:pPr marL="285750" lvl="1" indent="-285750">
              <a:spcBef>
                <a:spcPts val="600"/>
              </a:spcBef>
              <a:buFont typeface="Wingdings" panose="05000000000000000000" pitchFamily="2" charset="2"/>
              <a:buChar char="§"/>
            </a:pPr>
            <a:r>
              <a:rPr lang="en-US" altLang="ja-JP" dirty="0"/>
              <a:t>Security aspects (Intel)</a:t>
            </a:r>
          </a:p>
          <a:p>
            <a:pPr marL="285750" lvl="1" indent="-285750">
              <a:spcBef>
                <a:spcPts val="600"/>
              </a:spcBef>
              <a:buFont typeface="Wingdings" panose="05000000000000000000" pitchFamily="2" charset="2"/>
              <a:buChar char="§"/>
            </a:pPr>
            <a:r>
              <a:rPr lang="en-US" altLang="ja-JP" dirty="0">
                <a:solidFill>
                  <a:srgbClr val="FF0000"/>
                </a:solidFill>
              </a:rPr>
              <a:t>Editorial Clean Up CR (Vivo)</a:t>
            </a:r>
          </a:p>
          <a:p>
            <a:pPr marL="285750" lvl="1" indent="-285750">
              <a:spcBef>
                <a:spcPts val="600"/>
              </a:spcBef>
              <a:buFont typeface="Wingdings" panose="05000000000000000000" pitchFamily="2" charset="2"/>
              <a:buChar char="§"/>
            </a:pPr>
            <a:r>
              <a:rPr lang="en-US" altLang="ja-JP" dirty="0">
                <a:solidFill>
                  <a:srgbClr val="FF0000"/>
                </a:solidFill>
              </a:rPr>
              <a:t>CR for rephrasing [CPR.8.2-1] (Vivo, Charter)</a:t>
            </a:r>
          </a:p>
          <a:p>
            <a:pPr marL="285750" lvl="1" indent="-285750">
              <a:spcBef>
                <a:spcPts val="600"/>
              </a:spcBef>
              <a:buFont typeface="Wingdings" panose="05000000000000000000" pitchFamily="2" charset="2"/>
              <a:buChar char="§"/>
            </a:pPr>
            <a:r>
              <a:rPr lang="en-US" altLang="ja-JP" dirty="0"/>
              <a:t>CR for emergency call (LGE)</a:t>
            </a:r>
          </a:p>
          <a:p>
            <a:pPr marL="285750" lvl="1" indent="-285750">
              <a:spcBef>
                <a:spcPts val="600"/>
              </a:spcBef>
              <a:buFont typeface="Wingdings" panose="05000000000000000000" pitchFamily="2" charset="2"/>
              <a:buChar char="§"/>
            </a:pPr>
            <a:r>
              <a:rPr lang="en-US" altLang="ja-JP" dirty="0">
                <a:solidFill>
                  <a:srgbClr val="FF0000"/>
                </a:solidFill>
              </a:rPr>
              <a:t>CR for security protection in [CPR.8.2-1] (LGE</a:t>
            </a:r>
            <a:r>
              <a:rPr lang="en-US" altLang="ja-JP" dirty="0" smtClean="0">
                <a:solidFill>
                  <a:srgbClr val="FF0000"/>
                </a:solidFill>
              </a:rPr>
              <a:t>)</a:t>
            </a:r>
            <a:endParaRPr lang="en-US" altLang="ja-JP" dirty="0">
              <a:solidFill>
                <a:srgbClr val="FF0000"/>
              </a:solidFill>
            </a:endParaRPr>
          </a:p>
        </p:txBody>
      </p:sp>
      <p:sp>
        <p:nvSpPr>
          <p:cNvPr id="7" name="Content Placeholder 4"/>
          <p:cNvSpPr>
            <a:spLocks noGrp="1"/>
          </p:cNvSpPr>
          <p:nvPr>
            <p:ph sz="half" idx="13"/>
          </p:nvPr>
        </p:nvSpPr>
        <p:spPr>
          <a:xfrm>
            <a:off x="4678363" y="1428871"/>
            <a:ext cx="4005264" cy="3200278"/>
          </a:xfrm>
        </p:spPr>
        <p:txBody>
          <a:bodyPr/>
          <a:lstStyle/>
          <a:p>
            <a:r>
              <a:rPr lang="en-US" altLang="ja-JP" b="1" dirty="0"/>
              <a:t>TS 22.101:</a:t>
            </a:r>
          </a:p>
          <a:p>
            <a:pPr marL="285750" lvl="1" indent="-285750">
              <a:spcBef>
                <a:spcPts val="600"/>
              </a:spcBef>
              <a:buFont typeface="Wingdings" panose="05000000000000000000" pitchFamily="2" charset="2"/>
              <a:buChar char="§"/>
            </a:pPr>
            <a:r>
              <a:rPr lang="en-US" altLang="ja-JP" dirty="0">
                <a:solidFill>
                  <a:srgbClr val="FF0000"/>
                </a:solidFill>
              </a:rPr>
              <a:t>Enable support for Multiple USIMs in a new clause 13.X (Intel)</a:t>
            </a:r>
          </a:p>
          <a:p>
            <a:pPr marL="285750" lvl="1" indent="-285750">
              <a:spcBef>
                <a:spcPts val="600"/>
              </a:spcBef>
              <a:buFont typeface="Wingdings" panose="05000000000000000000" pitchFamily="2" charset="2"/>
              <a:buChar char="§"/>
            </a:pPr>
            <a:r>
              <a:rPr lang="en-US" altLang="ja-JP" dirty="0">
                <a:solidFill>
                  <a:srgbClr val="FF0000"/>
                </a:solidFill>
              </a:rPr>
              <a:t>Enable support for emergency service for MUSIM UE (Intel)</a:t>
            </a:r>
          </a:p>
          <a:p>
            <a:r>
              <a:rPr lang="en-US" altLang="ja-JP" b="1" dirty="0"/>
              <a:t>TS 22.278:</a:t>
            </a:r>
          </a:p>
          <a:p>
            <a:pPr marL="285750" lvl="1" indent="-285750">
              <a:spcBef>
                <a:spcPts val="600"/>
              </a:spcBef>
              <a:buFont typeface="Wingdings" panose="05000000000000000000" pitchFamily="2" charset="2"/>
              <a:buChar char="§"/>
            </a:pPr>
            <a:r>
              <a:rPr lang="en-US" altLang="ja-JP" dirty="0">
                <a:solidFill>
                  <a:srgbClr val="FF0000"/>
                </a:solidFill>
              </a:rPr>
              <a:t>Definition (Intel) </a:t>
            </a:r>
          </a:p>
          <a:p>
            <a:pPr marL="285750" lvl="1" indent="-285750">
              <a:spcBef>
                <a:spcPts val="600"/>
              </a:spcBef>
              <a:buFont typeface="Wingdings" panose="05000000000000000000" pitchFamily="2" charset="2"/>
              <a:buChar char="§"/>
            </a:pPr>
            <a:r>
              <a:rPr lang="en-US" altLang="ja-JP" dirty="0">
                <a:solidFill>
                  <a:srgbClr val="FF0000"/>
                </a:solidFill>
              </a:rPr>
              <a:t>Enable </a:t>
            </a:r>
            <a:r>
              <a:rPr lang="en-US" altLang="ja-JP" dirty="0" smtClean="0">
                <a:solidFill>
                  <a:srgbClr val="FF0000"/>
                </a:solidFill>
              </a:rPr>
              <a:t>support for </a:t>
            </a:r>
            <a:r>
              <a:rPr lang="en-US" altLang="ja-JP" dirty="0">
                <a:solidFill>
                  <a:srgbClr val="FF0000"/>
                </a:solidFill>
              </a:rPr>
              <a:t>MUSIM UE (Intel)</a:t>
            </a:r>
          </a:p>
        </p:txBody>
      </p:sp>
      <p:sp>
        <p:nvSpPr>
          <p:cNvPr id="5" name="Title 4"/>
          <p:cNvSpPr>
            <a:spLocks noGrp="1"/>
          </p:cNvSpPr>
          <p:nvPr>
            <p:ph type="title"/>
          </p:nvPr>
        </p:nvSpPr>
        <p:spPr>
          <a:xfrm>
            <a:off x="455613" y="308848"/>
            <a:ext cx="8229600" cy="490049"/>
          </a:xfrm>
        </p:spPr>
        <p:txBody>
          <a:bodyPr/>
          <a:lstStyle/>
          <a:p>
            <a:r>
              <a:rPr lang="en-US" dirty="0" smtClean="0"/>
              <a:t>Contributions </a:t>
            </a:r>
            <a:r>
              <a:rPr lang="en-US" dirty="0"/>
              <a:t>discussed in SA1 reflector</a:t>
            </a:r>
          </a:p>
        </p:txBody>
      </p:sp>
      <p:sp>
        <p:nvSpPr>
          <p:cNvPr id="3" name="Rectangle 2"/>
          <p:cNvSpPr/>
          <p:nvPr/>
        </p:nvSpPr>
        <p:spPr>
          <a:xfrm>
            <a:off x="358082" y="761921"/>
            <a:ext cx="8228014" cy="646331"/>
          </a:xfrm>
          <a:prstGeom prst="rect">
            <a:avLst/>
          </a:prstGeom>
        </p:spPr>
        <p:txBody>
          <a:bodyPr wrap="square">
            <a:spAutoFit/>
          </a:bodyPr>
          <a:lstStyle/>
          <a:p>
            <a:pPr>
              <a:spcBef>
                <a:spcPts val="1200"/>
              </a:spcBef>
            </a:pPr>
            <a:r>
              <a:rPr lang="en-US" altLang="ja-JP" dirty="0">
                <a:solidFill>
                  <a:srgbClr val="0071C5"/>
                </a:solidFill>
                <a:cs typeface="Intel Clear" panose="020B0604020203020204" pitchFamily="34" charset="0"/>
              </a:rPr>
              <a:t>According to the contribution plan, the following draft contributions were shared for comments. The following red marked contributions were discussed.</a:t>
            </a:r>
          </a:p>
        </p:txBody>
      </p:sp>
    </p:spTree>
    <p:extLst>
      <p:ext uri="{BB962C8B-B14F-4D97-AF65-F5344CB8AC3E}">
        <p14:creationId xmlns:p14="http://schemas.microsoft.com/office/powerpoint/2010/main" val="15094226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EE2556C5-CE8C-6547-B838-EA80C61A4AF7}" type="slidenum">
              <a:rPr lang="en-US" smtClean="0"/>
              <a:pPr/>
              <a:t>6</a:t>
            </a:fld>
            <a:endParaRPr lang="en-US" dirty="0"/>
          </a:p>
        </p:txBody>
      </p:sp>
      <p:sp>
        <p:nvSpPr>
          <p:cNvPr id="6" name="Title 5"/>
          <p:cNvSpPr>
            <a:spLocks noGrp="1"/>
          </p:cNvSpPr>
          <p:nvPr>
            <p:ph type="title"/>
          </p:nvPr>
        </p:nvSpPr>
        <p:spPr>
          <a:xfrm>
            <a:off x="455613" y="308848"/>
            <a:ext cx="8229600" cy="470798"/>
          </a:xfrm>
        </p:spPr>
        <p:txBody>
          <a:bodyPr/>
          <a:lstStyle/>
          <a:p>
            <a:r>
              <a:rPr lang="en-US" altLang="ja-JP" dirty="0"/>
              <a:t>Summary for email discussion in SA1 reflector</a:t>
            </a:r>
            <a:endParaRPr lang="en-US" dirty="0"/>
          </a:p>
        </p:txBody>
      </p:sp>
      <p:sp>
        <p:nvSpPr>
          <p:cNvPr id="7" name="Content Placeholder 6"/>
          <p:cNvSpPr>
            <a:spLocks noGrp="1"/>
          </p:cNvSpPr>
          <p:nvPr>
            <p:ph sz="quarter" idx="13"/>
          </p:nvPr>
        </p:nvSpPr>
        <p:spPr>
          <a:xfrm>
            <a:off x="455613" y="847190"/>
            <a:ext cx="8228012" cy="3782562"/>
          </a:xfrm>
        </p:spPr>
        <p:txBody>
          <a:bodyPr/>
          <a:lstStyle/>
          <a:p>
            <a:r>
              <a:rPr lang="en-US" altLang="ja-JP" sz="1600" b="1" dirty="0"/>
              <a:t>TR 22.834:</a:t>
            </a:r>
          </a:p>
          <a:p>
            <a:pPr marL="285750" lvl="1" indent="-285750">
              <a:buFont typeface="Wingdings" panose="05000000000000000000" pitchFamily="2" charset="2"/>
              <a:buChar char="§"/>
            </a:pPr>
            <a:r>
              <a:rPr lang="en-US" altLang="ja-JP" sz="1200" dirty="0">
                <a:solidFill>
                  <a:srgbClr val="FF0000"/>
                </a:solidFill>
              </a:rPr>
              <a:t>Editorial Clean Up CR (</a:t>
            </a:r>
            <a:r>
              <a:rPr lang="en-US" altLang="ja-JP" sz="1200" dirty="0" smtClean="0">
                <a:solidFill>
                  <a:srgbClr val="FF0000"/>
                </a:solidFill>
              </a:rPr>
              <a:t>Vivo, QC)</a:t>
            </a:r>
            <a:endParaRPr lang="en-US" altLang="ja-JP" sz="1200" dirty="0">
              <a:solidFill>
                <a:srgbClr val="FF0000"/>
              </a:solidFill>
            </a:endParaRPr>
          </a:p>
          <a:p>
            <a:pPr marL="514350" lvl="2" indent="-230188">
              <a:spcBef>
                <a:spcPts val="1200"/>
              </a:spcBef>
              <a:buFont typeface="Wingdings" panose="05000000000000000000" pitchFamily="2" charset="2"/>
              <a:buChar char="§"/>
            </a:pPr>
            <a:r>
              <a:rPr lang="en-US" altLang="ja-JP" sz="1200" dirty="0">
                <a:solidFill>
                  <a:schemeClr val="accent1">
                    <a:lumMod val="75000"/>
                  </a:schemeClr>
                </a:solidFill>
              </a:rPr>
              <a:t>AR: only including the editorial changes. </a:t>
            </a:r>
          </a:p>
          <a:p>
            <a:pPr marL="285750" lvl="1" indent="-285750">
              <a:buFont typeface="Wingdings" panose="05000000000000000000" pitchFamily="2" charset="2"/>
              <a:buChar char="§"/>
            </a:pPr>
            <a:r>
              <a:rPr lang="en-US" altLang="ja-JP" sz="1200" dirty="0">
                <a:solidFill>
                  <a:srgbClr val="FF0000"/>
                </a:solidFill>
              </a:rPr>
              <a:t>CR for rephrasing [CPR.8.2-1] (Vivo, Charter)</a:t>
            </a:r>
          </a:p>
          <a:p>
            <a:pPr marL="514350" lvl="2" indent="-230188">
              <a:spcBef>
                <a:spcPts val="1200"/>
              </a:spcBef>
              <a:buFont typeface="Wingdings" panose="05000000000000000000" pitchFamily="2" charset="2"/>
              <a:buChar char="§"/>
            </a:pPr>
            <a:r>
              <a:rPr lang="en-US" altLang="ja-JP" sz="1200" dirty="0">
                <a:solidFill>
                  <a:srgbClr val="C00000"/>
                </a:solidFill>
              </a:rPr>
              <a:t>Reason for the change: solution oriented mechanism in service requirement (supported by LGE, OPPO, HW)</a:t>
            </a:r>
          </a:p>
          <a:p>
            <a:pPr marL="514350" lvl="2" indent="-230188">
              <a:spcBef>
                <a:spcPts val="1200"/>
              </a:spcBef>
              <a:buFont typeface="Wingdings" panose="05000000000000000000" pitchFamily="2" charset="2"/>
              <a:buChar char="§"/>
            </a:pPr>
            <a:r>
              <a:rPr lang="en-US" altLang="ja-JP" sz="1200" dirty="0">
                <a:solidFill>
                  <a:srgbClr val="C00000"/>
                </a:solidFill>
              </a:rPr>
              <a:t>Some Companies clarify the scope is aligned with </a:t>
            </a:r>
            <a:r>
              <a:rPr lang="en-US" altLang="ja-JP" sz="1200" dirty="0" err="1">
                <a:solidFill>
                  <a:srgbClr val="C00000"/>
                </a:solidFill>
              </a:rPr>
              <a:t>th</a:t>
            </a:r>
            <a:r>
              <a:rPr lang="en-US" altLang="ja-JP" sz="1200" dirty="0">
                <a:solidFill>
                  <a:srgbClr val="C00000"/>
                </a:solidFill>
              </a:rPr>
              <a:t> SA2 SID and SA1 SID. (Intel, </a:t>
            </a:r>
            <a:r>
              <a:rPr lang="en-US" altLang="ja-JP" sz="1200" dirty="0" err="1">
                <a:solidFill>
                  <a:srgbClr val="C00000"/>
                </a:solidFill>
              </a:rPr>
              <a:t>MediaTek</a:t>
            </a:r>
            <a:r>
              <a:rPr lang="en-US" altLang="ja-JP" sz="1200" dirty="0">
                <a:solidFill>
                  <a:srgbClr val="C00000"/>
                </a:solidFill>
              </a:rPr>
              <a:t>, …) </a:t>
            </a:r>
          </a:p>
          <a:p>
            <a:pPr marL="514350" lvl="2" indent="-230188">
              <a:spcBef>
                <a:spcPts val="1200"/>
              </a:spcBef>
              <a:buFont typeface="Wingdings" panose="05000000000000000000" pitchFamily="2" charset="2"/>
              <a:buChar char="§"/>
            </a:pPr>
            <a:r>
              <a:rPr lang="en-US" altLang="ja-JP" sz="1200" dirty="0">
                <a:solidFill>
                  <a:schemeClr val="accent1">
                    <a:lumMod val="75000"/>
                  </a:schemeClr>
                </a:solidFill>
              </a:rPr>
              <a:t>AR: Discuss how to rephrase the requirement to alleviate the concern</a:t>
            </a:r>
          </a:p>
          <a:p>
            <a:pPr marL="285750" lvl="1" indent="-285750">
              <a:buFont typeface="Wingdings" panose="05000000000000000000" pitchFamily="2" charset="2"/>
              <a:buChar char="§"/>
            </a:pPr>
            <a:r>
              <a:rPr lang="en-US" altLang="ja-JP" sz="1200" dirty="0">
                <a:solidFill>
                  <a:srgbClr val="FF0000"/>
                </a:solidFill>
              </a:rPr>
              <a:t>CR for security protection in [CPR.8.2-1] (LGE)</a:t>
            </a:r>
          </a:p>
          <a:p>
            <a:pPr marL="514350" lvl="2" indent="-230188">
              <a:spcBef>
                <a:spcPts val="1200"/>
              </a:spcBef>
              <a:buFont typeface="Wingdings" panose="05000000000000000000" pitchFamily="2" charset="2"/>
              <a:buChar char="§"/>
            </a:pPr>
            <a:r>
              <a:rPr lang="en-US" altLang="ja-JP" sz="1200" dirty="0">
                <a:solidFill>
                  <a:srgbClr val="C00000"/>
                </a:solidFill>
              </a:rPr>
              <a:t>Many companies think that SA1 does not provide security threat analysis and do not have expertise to determine security protection mechanism. It is SA3 responsibility to evaluate security threats and determine if it is needed to add security protection on information in paging message.</a:t>
            </a:r>
          </a:p>
          <a:p>
            <a:pPr marL="514350" lvl="2" indent="-230188">
              <a:spcBef>
                <a:spcPts val="1200"/>
              </a:spcBef>
              <a:buFont typeface="Wingdings" panose="05000000000000000000" pitchFamily="2" charset="2"/>
              <a:buChar char="§"/>
            </a:pPr>
            <a:r>
              <a:rPr lang="en-US" altLang="ja-JP" sz="1200" dirty="0">
                <a:solidFill>
                  <a:schemeClr val="accent1">
                    <a:lumMod val="75000"/>
                  </a:schemeClr>
                </a:solidFill>
              </a:rPr>
              <a:t>AR: Take the comments into consideration </a:t>
            </a:r>
          </a:p>
        </p:txBody>
      </p:sp>
    </p:spTree>
    <p:extLst>
      <p:ext uri="{BB962C8B-B14F-4D97-AF65-F5344CB8AC3E}">
        <p14:creationId xmlns:p14="http://schemas.microsoft.com/office/powerpoint/2010/main" val="23634529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EE2556C5-CE8C-6547-B838-EA80C61A4AF7}" type="slidenum">
              <a:rPr lang="en-US" smtClean="0"/>
              <a:pPr/>
              <a:t>7</a:t>
            </a:fld>
            <a:endParaRPr lang="en-US" dirty="0"/>
          </a:p>
        </p:txBody>
      </p:sp>
      <p:sp>
        <p:nvSpPr>
          <p:cNvPr id="3" name="Title 2"/>
          <p:cNvSpPr>
            <a:spLocks noGrp="1"/>
          </p:cNvSpPr>
          <p:nvPr>
            <p:ph type="title"/>
          </p:nvPr>
        </p:nvSpPr>
        <p:spPr/>
        <p:txBody>
          <a:bodyPr/>
          <a:lstStyle/>
          <a:p>
            <a:r>
              <a:rPr lang="en-US" altLang="ja-JP" dirty="0"/>
              <a:t>Summary for email discussion in SA1 reflector</a:t>
            </a:r>
            <a:endParaRPr lang="en-US" dirty="0"/>
          </a:p>
        </p:txBody>
      </p:sp>
      <p:sp>
        <p:nvSpPr>
          <p:cNvPr id="4" name="Content Placeholder 3"/>
          <p:cNvSpPr>
            <a:spLocks noGrp="1"/>
          </p:cNvSpPr>
          <p:nvPr>
            <p:ph sz="quarter" idx="13"/>
          </p:nvPr>
        </p:nvSpPr>
        <p:spPr>
          <a:xfrm>
            <a:off x="455613" y="818147"/>
            <a:ext cx="8228012" cy="3811003"/>
          </a:xfrm>
        </p:spPr>
        <p:txBody>
          <a:bodyPr/>
          <a:lstStyle/>
          <a:p>
            <a:r>
              <a:rPr lang="en-US" altLang="ja-JP" sz="1600" b="1" dirty="0"/>
              <a:t>TS 22.101:</a:t>
            </a:r>
          </a:p>
          <a:p>
            <a:pPr marL="285750" lvl="1" indent="-285750">
              <a:buFont typeface="Wingdings" panose="05000000000000000000" pitchFamily="2" charset="2"/>
              <a:buChar char="§"/>
            </a:pPr>
            <a:r>
              <a:rPr lang="en-US" altLang="ja-JP" sz="1200" dirty="0">
                <a:solidFill>
                  <a:srgbClr val="FF0000"/>
                </a:solidFill>
              </a:rPr>
              <a:t>Enable support for Multiple USIMs in a new clause 13.X (Intel)</a:t>
            </a:r>
          </a:p>
          <a:p>
            <a:pPr marL="514350" lvl="2" indent="-230188">
              <a:spcBef>
                <a:spcPts val="1200"/>
              </a:spcBef>
              <a:buFont typeface="Wingdings" panose="05000000000000000000" pitchFamily="2" charset="2"/>
              <a:buChar char="§"/>
            </a:pPr>
            <a:r>
              <a:rPr lang="en-US" altLang="ja-JP" sz="1200" dirty="0"/>
              <a:t>[CPR8.1-3]: The 3GPP system shall prevent one operator from restricting the use of another operator’s USIM for any services if the USIMs are provided by different MNOs.</a:t>
            </a:r>
          </a:p>
          <a:p>
            <a:pPr marL="685800" lvl="3" indent="-173038">
              <a:spcBef>
                <a:spcPts val="1200"/>
              </a:spcBef>
              <a:buFont typeface="Wingdings" panose="05000000000000000000" pitchFamily="2" charset="2"/>
              <a:buChar char="§"/>
            </a:pPr>
            <a:r>
              <a:rPr lang="en-US" altLang="ja-JP" sz="1200" dirty="0">
                <a:solidFill>
                  <a:schemeClr val="accent1">
                    <a:lumMod val="75000"/>
                  </a:schemeClr>
                </a:solidFill>
              </a:rPr>
              <a:t>AR: Simply the texts in service requirement (commented by QC, Nokia, </a:t>
            </a:r>
            <a:r>
              <a:rPr lang="en-US" altLang="ja-JP" sz="1200" dirty="0" err="1">
                <a:solidFill>
                  <a:schemeClr val="accent1">
                    <a:lumMod val="75000"/>
                  </a:schemeClr>
                </a:solidFill>
              </a:rPr>
              <a:t>Convidas</a:t>
            </a:r>
            <a:r>
              <a:rPr lang="en-US" altLang="ja-JP" sz="1200" dirty="0">
                <a:solidFill>
                  <a:schemeClr val="accent1">
                    <a:lumMod val="75000"/>
                  </a:schemeClr>
                </a:solidFill>
              </a:rPr>
              <a:t>, </a:t>
            </a:r>
            <a:r>
              <a:rPr lang="en-US" altLang="ja-JP" sz="1200" dirty="0" err="1">
                <a:solidFill>
                  <a:schemeClr val="accent1">
                    <a:lumMod val="75000"/>
                  </a:schemeClr>
                </a:solidFill>
              </a:rPr>
              <a:t>MediaTek</a:t>
            </a:r>
            <a:r>
              <a:rPr lang="en-US" altLang="ja-JP" sz="1200" dirty="0">
                <a:solidFill>
                  <a:schemeClr val="accent1">
                    <a:lumMod val="75000"/>
                  </a:schemeClr>
                </a:solidFill>
              </a:rPr>
              <a:t>, Intel, …)</a:t>
            </a:r>
          </a:p>
          <a:p>
            <a:pPr marL="514350" lvl="2" indent="-230188">
              <a:spcBef>
                <a:spcPts val="1200"/>
              </a:spcBef>
              <a:buFont typeface="Wingdings" panose="05000000000000000000" pitchFamily="2" charset="2"/>
              <a:buChar char="§"/>
            </a:pPr>
            <a:r>
              <a:rPr lang="en-US" altLang="ja-JP" sz="1200" dirty="0"/>
              <a:t>[CPR8.1-6]: Each USIM shall appear as a separate device to the 3GPP system. </a:t>
            </a:r>
          </a:p>
          <a:p>
            <a:pPr marL="685800" lvl="3" indent="-173038">
              <a:spcBef>
                <a:spcPts val="1200"/>
              </a:spcBef>
              <a:buFont typeface="Wingdings" panose="05000000000000000000" pitchFamily="2" charset="2"/>
              <a:buChar char="§"/>
            </a:pPr>
            <a:r>
              <a:rPr lang="en-US" altLang="ja-JP" sz="1200" dirty="0">
                <a:solidFill>
                  <a:schemeClr val="accent1">
                    <a:lumMod val="75000"/>
                  </a:schemeClr>
                </a:solidFill>
              </a:rPr>
              <a:t>AR: Replace separated with independent (commented by VF, Samsung, LGE, Intel, …)</a:t>
            </a:r>
          </a:p>
          <a:p>
            <a:pPr marL="285750" lvl="1" indent="-285750">
              <a:buFont typeface="Wingdings" panose="05000000000000000000" pitchFamily="2" charset="2"/>
              <a:buChar char="§"/>
            </a:pPr>
            <a:r>
              <a:rPr lang="en-US" altLang="ja-JP" sz="1200" dirty="0">
                <a:solidFill>
                  <a:srgbClr val="FF0000"/>
                </a:solidFill>
              </a:rPr>
              <a:t>Enable support for emergency service for MUSIM UE (Intel)</a:t>
            </a:r>
          </a:p>
          <a:p>
            <a:pPr marL="685800" lvl="3" indent="-173038">
              <a:spcBef>
                <a:spcPts val="1200"/>
              </a:spcBef>
              <a:buFont typeface="Wingdings" panose="05000000000000000000" pitchFamily="2" charset="2"/>
              <a:buChar char="§"/>
            </a:pPr>
            <a:r>
              <a:rPr lang="en-US" altLang="ja-JP" sz="1200" dirty="0">
                <a:solidFill>
                  <a:schemeClr val="accent1">
                    <a:lumMod val="75000"/>
                  </a:schemeClr>
                </a:solidFill>
              </a:rPr>
              <a:t>AR: add the service requirements in clause 13.1 in 22.101 rather than 22.278 (Nokia, Blackberry</a:t>
            </a:r>
            <a:r>
              <a:rPr lang="en-US" altLang="ja-JP" sz="1200" dirty="0" smtClean="0">
                <a:solidFill>
                  <a:schemeClr val="accent1">
                    <a:lumMod val="75000"/>
                  </a:schemeClr>
                </a:solidFill>
              </a:rPr>
              <a:t>)</a:t>
            </a:r>
            <a:endParaRPr lang="en-US" altLang="ja-JP" sz="1200" dirty="0">
              <a:solidFill>
                <a:schemeClr val="accent1">
                  <a:lumMod val="75000"/>
                </a:schemeClr>
              </a:solidFill>
            </a:endParaRPr>
          </a:p>
        </p:txBody>
      </p:sp>
    </p:spTree>
    <p:extLst>
      <p:ext uri="{BB962C8B-B14F-4D97-AF65-F5344CB8AC3E}">
        <p14:creationId xmlns:p14="http://schemas.microsoft.com/office/powerpoint/2010/main" val="3156091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EE2556C5-CE8C-6547-B838-EA80C61A4AF7}" type="slidenum">
              <a:rPr lang="en-US" smtClean="0"/>
              <a:pPr/>
              <a:t>8</a:t>
            </a:fld>
            <a:endParaRPr lang="en-US" dirty="0"/>
          </a:p>
        </p:txBody>
      </p:sp>
      <p:sp>
        <p:nvSpPr>
          <p:cNvPr id="3" name="Title 2"/>
          <p:cNvSpPr>
            <a:spLocks noGrp="1"/>
          </p:cNvSpPr>
          <p:nvPr>
            <p:ph type="title"/>
          </p:nvPr>
        </p:nvSpPr>
        <p:spPr/>
        <p:txBody>
          <a:bodyPr/>
          <a:lstStyle/>
          <a:p>
            <a:r>
              <a:rPr lang="en-US" altLang="ja-JP" dirty="0"/>
              <a:t>Summary for email discussion in SA1 reflector</a:t>
            </a:r>
            <a:endParaRPr lang="en-US" dirty="0"/>
          </a:p>
        </p:txBody>
      </p:sp>
      <p:sp>
        <p:nvSpPr>
          <p:cNvPr id="4" name="Content Placeholder 3"/>
          <p:cNvSpPr>
            <a:spLocks noGrp="1"/>
          </p:cNvSpPr>
          <p:nvPr>
            <p:ph sz="quarter" idx="13"/>
          </p:nvPr>
        </p:nvSpPr>
        <p:spPr>
          <a:xfrm>
            <a:off x="457201" y="885691"/>
            <a:ext cx="8051532" cy="3425825"/>
          </a:xfrm>
        </p:spPr>
        <p:txBody>
          <a:bodyPr/>
          <a:lstStyle/>
          <a:p>
            <a:pPr>
              <a:spcBef>
                <a:spcPts val="1000"/>
              </a:spcBef>
            </a:pPr>
            <a:r>
              <a:rPr lang="en-US" altLang="ja-JP" sz="1600" b="1" dirty="0"/>
              <a:t>TS 22.278:</a:t>
            </a:r>
          </a:p>
          <a:p>
            <a:pPr marL="285750" lvl="1" indent="-285750">
              <a:spcBef>
                <a:spcPts val="1000"/>
              </a:spcBef>
              <a:buFont typeface="Wingdings" panose="05000000000000000000" pitchFamily="2" charset="2"/>
              <a:buChar char="§"/>
            </a:pPr>
            <a:r>
              <a:rPr lang="en-US" altLang="ja-JP" sz="1400" dirty="0">
                <a:solidFill>
                  <a:srgbClr val="FF0000"/>
                </a:solidFill>
              </a:rPr>
              <a:t>Definition (Intel)</a:t>
            </a:r>
          </a:p>
          <a:p>
            <a:pPr lvl="2" indent="-173038">
              <a:spcBef>
                <a:spcPts val="1000"/>
              </a:spcBef>
              <a:buFont typeface="Wingdings" panose="05000000000000000000" pitchFamily="2" charset="2"/>
              <a:buChar char="§"/>
            </a:pPr>
            <a:r>
              <a:rPr lang="en-US" altLang="ja-JP" sz="1400" dirty="0">
                <a:solidFill>
                  <a:schemeClr val="accent1">
                    <a:lumMod val="75000"/>
                  </a:schemeClr>
                </a:solidFill>
              </a:rPr>
              <a:t>Remove Passive Mode, which is not used in the service requirements; </a:t>
            </a:r>
          </a:p>
          <a:p>
            <a:pPr lvl="2" indent="-173038">
              <a:spcBef>
                <a:spcPts val="1000"/>
              </a:spcBef>
              <a:buFont typeface="Wingdings" panose="05000000000000000000" pitchFamily="2" charset="2"/>
              <a:buChar char="§"/>
            </a:pPr>
            <a:r>
              <a:rPr lang="en-US" altLang="ja-JP" sz="1400" dirty="0">
                <a:solidFill>
                  <a:schemeClr val="accent1">
                    <a:lumMod val="75000"/>
                  </a:schemeClr>
                </a:solidFill>
              </a:rPr>
              <a:t>Rephrase two operation modes including MUMS and MUMA (</a:t>
            </a:r>
            <a:r>
              <a:rPr lang="en-US" altLang="ja-JP" sz="1400" dirty="0" err="1">
                <a:solidFill>
                  <a:schemeClr val="accent1">
                    <a:lumMod val="75000"/>
                  </a:schemeClr>
                </a:solidFill>
              </a:rPr>
              <a:t>Convida</a:t>
            </a:r>
            <a:r>
              <a:rPr lang="en-US" altLang="ja-JP" sz="1400" dirty="0">
                <a:solidFill>
                  <a:schemeClr val="accent1">
                    <a:lumMod val="75000"/>
                  </a:schemeClr>
                </a:solidFill>
              </a:rPr>
              <a:t>, LGE, Samsung, </a:t>
            </a:r>
            <a:r>
              <a:rPr lang="en-US" altLang="ja-JP" sz="1400" dirty="0" err="1">
                <a:solidFill>
                  <a:schemeClr val="accent1">
                    <a:lumMod val="75000"/>
                  </a:schemeClr>
                </a:solidFill>
              </a:rPr>
              <a:t>MediaTek</a:t>
            </a:r>
            <a:r>
              <a:rPr lang="en-US" altLang="ja-JP" sz="1400" dirty="0">
                <a:solidFill>
                  <a:schemeClr val="accent1">
                    <a:lumMod val="75000"/>
                  </a:schemeClr>
                </a:solidFill>
              </a:rPr>
              <a:t>, QC, etc.).</a:t>
            </a:r>
            <a:endParaRPr lang="en-US" altLang="ja-JP" sz="1400" dirty="0">
              <a:solidFill>
                <a:srgbClr val="FF0000"/>
              </a:solidFill>
            </a:endParaRPr>
          </a:p>
          <a:p>
            <a:pPr lvl="2" indent="-173038">
              <a:spcBef>
                <a:spcPts val="1000"/>
              </a:spcBef>
              <a:buFont typeface="Wingdings" panose="05000000000000000000" pitchFamily="2" charset="2"/>
              <a:buChar char="§"/>
            </a:pPr>
            <a:r>
              <a:rPr lang="en-US" altLang="ja-JP" sz="1400" dirty="0">
                <a:solidFill>
                  <a:schemeClr val="accent1">
                    <a:lumMod val="75000"/>
                  </a:schemeClr>
                </a:solidFill>
              </a:rPr>
              <a:t>Status: the revision has been provided based on the discussion. </a:t>
            </a:r>
          </a:p>
        </p:txBody>
      </p:sp>
    </p:spTree>
    <p:extLst>
      <p:ext uri="{BB962C8B-B14F-4D97-AF65-F5344CB8AC3E}">
        <p14:creationId xmlns:p14="http://schemas.microsoft.com/office/powerpoint/2010/main" val="13288436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EE2556C5-CE8C-6547-B838-EA80C61A4AF7}" type="slidenum">
              <a:rPr lang="en-US" smtClean="0"/>
              <a:pPr/>
              <a:t>9</a:t>
            </a:fld>
            <a:endParaRPr lang="en-US" dirty="0"/>
          </a:p>
        </p:txBody>
      </p:sp>
      <p:sp>
        <p:nvSpPr>
          <p:cNvPr id="3" name="Title 2"/>
          <p:cNvSpPr>
            <a:spLocks noGrp="1"/>
          </p:cNvSpPr>
          <p:nvPr>
            <p:ph type="title"/>
          </p:nvPr>
        </p:nvSpPr>
        <p:spPr>
          <a:xfrm>
            <a:off x="455612" y="211229"/>
            <a:ext cx="8229600" cy="413047"/>
          </a:xfrm>
        </p:spPr>
        <p:txBody>
          <a:bodyPr/>
          <a:lstStyle/>
          <a:p>
            <a:r>
              <a:rPr lang="en-US" altLang="ja-JP" dirty="0"/>
              <a:t>Summary for email discussion in SA1 reflector</a:t>
            </a:r>
            <a:endParaRPr lang="en-US" dirty="0"/>
          </a:p>
        </p:txBody>
      </p:sp>
      <p:sp>
        <p:nvSpPr>
          <p:cNvPr id="4" name="Content Placeholder 3"/>
          <p:cNvSpPr>
            <a:spLocks noGrp="1"/>
          </p:cNvSpPr>
          <p:nvPr>
            <p:ph sz="quarter" idx="13"/>
          </p:nvPr>
        </p:nvSpPr>
        <p:spPr>
          <a:xfrm>
            <a:off x="455612" y="721895"/>
            <a:ext cx="8130123" cy="3907255"/>
          </a:xfrm>
        </p:spPr>
        <p:txBody>
          <a:bodyPr/>
          <a:lstStyle/>
          <a:p>
            <a:pPr marL="0" lvl="1" indent="0">
              <a:spcBef>
                <a:spcPts val="1000"/>
              </a:spcBef>
              <a:buNone/>
            </a:pPr>
            <a:r>
              <a:rPr lang="en-US" altLang="ja-JP" sz="1600" b="1" dirty="0">
                <a:solidFill>
                  <a:srgbClr val="0071C5"/>
                </a:solidFill>
              </a:rPr>
              <a:t>TS 22.278:</a:t>
            </a:r>
          </a:p>
          <a:p>
            <a:pPr marL="285750" lvl="1" indent="-285750">
              <a:spcBef>
                <a:spcPts val="600"/>
              </a:spcBef>
              <a:buFont typeface="Wingdings" panose="05000000000000000000" pitchFamily="2" charset="2"/>
              <a:buChar char="§"/>
            </a:pPr>
            <a:r>
              <a:rPr lang="en-US" altLang="ja-JP" sz="1400" dirty="0">
                <a:solidFill>
                  <a:srgbClr val="FF0000"/>
                </a:solidFill>
              </a:rPr>
              <a:t>Enable support for MUSIM UE (Intel)  </a:t>
            </a:r>
          </a:p>
          <a:p>
            <a:pPr marL="398462" lvl="2" indent="0">
              <a:spcBef>
                <a:spcPts val="600"/>
              </a:spcBef>
              <a:buNone/>
            </a:pPr>
            <a:r>
              <a:rPr lang="en-US" altLang="ja-JP" sz="1200" dirty="0"/>
              <a:t>[CPR-8.2-1], Most discussed service requirements: </a:t>
            </a:r>
            <a:r>
              <a:rPr lang="en-GB" altLang="ja-JP" sz="1200" dirty="0"/>
              <a:t>The 3GPP system shall be able to indicate to the UE as part of the paging procedure the type of traffic that triggered the paging. This information may be used by a user or MUSIM UE to determine whether it needs to respond to a mobile terminated call on one registered USIM while the UE is engaged in active communication on another USIM. The granularity of the paging information shall discriminate between the following service categories: </a:t>
            </a:r>
            <a:endParaRPr lang="en-US" altLang="ja-JP" sz="1200" dirty="0"/>
          </a:p>
          <a:p>
            <a:pPr lvl="2" indent="-173038">
              <a:spcBef>
                <a:spcPts val="600"/>
              </a:spcBef>
              <a:buFont typeface="Wingdings" panose="05000000000000000000" pitchFamily="2" charset="2"/>
              <a:buChar char="§"/>
            </a:pPr>
            <a:r>
              <a:rPr lang="en-US" altLang="ja-JP" sz="1400" dirty="0">
                <a:solidFill>
                  <a:srgbClr val="FF0000"/>
                </a:solidFill>
              </a:rPr>
              <a:t>Regarding to the first sentence (</a:t>
            </a:r>
            <a:r>
              <a:rPr lang="en-GB" altLang="ja-JP" sz="1400" dirty="0">
                <a:solidFill>
                  <a:srgbClr val="FF0000"/>
                </a:solidFill>
              </a:rPr>
              <a:t>The 3GPP system shall be able to indicate to the UE as part of the paging procedure the type of traffic that triggered the paging</a:t>
            </a:r>
            <a:r>
              <a:rPr lang="en-US" altLang="ja-JP" sz="1400" dirty="0">
                <a:solidFill>
                  <a:srgbClr val="FF0000"/>
                </a:solidFill>
              </a:rPr>
              <a:t>), </a:t>
            </a:r>
            <a:r>
              <a:rPr lang="en-US" altLang="ja-JP" sz="1400" dirty="0">
                <a:solidFill>
                  <a:schemeClr val="accent1">
                    <a:lumMod val="75000"/>
                  </a:schemeClr>
                </a:solidFill>
              </a:rPr>
              <a:t>there are many attempts to rephrase the requirement and get rid of paging procedure. </a:t>
            </a:r>
            <a:r>
              <a:rPr lang="fr-FR" altLang="en-US" sz="1400" dirty="0">
                <a:solidFill>
                  <a:schemeClr val="accent1">
                    <a:lumMod val="75000"/>
                  </a:schemeClr>
                </a:solidFill>
              </a:rPr>
              <a:t>Certain </a:t>
            </a:r>
            <a:r>
              <a:rPr lang="fr-FR" altLang="en-US" sz="1400" dirty="0" err="1">
                <a:solidFill>
                  <a:schemeClr val="accent1">
                    <a:lumMod val="75000"/>
                  </a:schemeClr>
                </a:solidFill>
              </a:rPr>
              <a:t>companies</a:t>
            </a:r>
            <a:r>
              <a:rPr lang="fr-FR" altLang="en-US" sz="1400" dirty="0">
                <a:solidFill>
                  <a:schemeClr val="accent1">
                    <a:lumMod val="75000"/>
                  </a:schemeClr>
                </a:solidFill>
              </a:rPr>
              <a:t> </a:t>
            </a:r>
            <a:r>
              <a:rPr lang="fr-FR" altLang="en-US" sz="1400" dirty="0" err="1">
                <a:solidFill>
                  <a:schemeClr val="accent1">
                    <a:lumMod val="75000"/>
                  </a:schemeClr>
                </a:solidFill>
              </a:rPr>
              <a:t>were</a:t>
            </a:r>
            <a:r>
              <a:rPr lang="fr-FR" altLang="en-US" sz="1400" dirty="0">
                <a:solidFill>
                  <a:schemeClr val="accent1">
                    <a:lumMod val="75000"/>
                  </a:schemeClr>
                </a:solidFill>
              </a:rPr>
              <a:t> of the opinions </a:t>
            </a:r>
            <a:r>
              <a:rPr lang="fr-FR" altLang="en-US" sz="1400" dirty="0" err="1">
                <a:solidFill>
                  <a:schemeClr val="accent1">
                    <a:lumMod val="75000"/>
                  </a:schemeClr>
                </a:solidFill>
              </a:rPr>
              <a:t>that</a:t>
            </a:r>
            <a:r>
              <a:rPr lang="fr-FR" altLang="en-US" sz="1400" dirty="0">
                <a:solidFill>
                  <a:schemeClr val="accent1">
                    <a:lumMod val="75000"/>
                  </a:schemeClr>
                </a:solidFill>
              </a:rPr>
              <a:t> the </a:t>
            </a:r>
            <a:r>
              <a:rPr lang="fr-FR" altLang="en-US" sz="1400" dirty="0" err="1">
                <a:solidFill>
                  <a:schemeClr val="accent1">
                    <a:lumMod val="75000"/>
                  </a:schemeClr>
                </a:solidFill>
              </a:rPr>
              <a:t>current</a:t>
            </a:r>
            <a:r>
              <a:rPr lang="fr-FR" altLang="en-US" sz="1400" dirty="0">
                <a:solidFill>
                  <a:schemeClr val="accent1">
                    <a:lumMod val="75000"/>
                  </a:schemeClr>
                </a:solidFill>
              </a:rPr>
              <a:t> </a:t>
            </a:r>
            <a:r>
              <a:rPr lang="fr-FR" altLang="en-US" sz="1400" dirty="0" err="1">
                <a:solidFill>
                  <a:schemeClr val="accent1">
                    <a:lumMod val="75000"/>
                  </a:schemeClr>
                </a:solidFill>
              </a:rPr>
              <a:t>wording</a:t>
            </a:r>
            <a:r>
              <a:rPr lang="fr-FR" altLang="en-US" sz="1400" dirty="0">
                <a:solidFill>
                  <a:schemeClr val="accent1">
                    <a:lumMod val="75000"/>
                  </a:schemeClr>
                </a:solidFill>
              </a:rPr>
              <a:t> ("as part of the paging </a:t>
            </a:r>
            <a:r>
              <a:rPr lang="fr-FR" altLang="en-US" sz="1400" dirty="0" err="1">
                <a:solidFill>
                  <a:schemeClr val="accent1">
                    <a:lumMod val="75000"/>
                  </a:schemeClr>
                </a:solidFill>
              </a:rPr>
              <a:t>procedure</a:t>
            </a:r>
            <a:r>
              <a:rPr lang="fr-FR" altLang="en-US" sz="1400" dirty="0">
                <a:solidFill>
                  <a:schemeClr val="accent1">
                    <a:lumMod val="75000"/>
                  </a:schemeClr>
                </a:solidFill>
              </a:rPr>
              <a:t>") </a:t>
            </a:r>
            <a:r>
              <a:rPr lang="fr-FR" altLang="en-US" sz="1400" dirty="0" err="1">
                <a:solidFill>
                  <a:schemeClr val="accent1">
                    <a:lumMod val="75000"/>
                  </a:schemeClr>
                </a:solidFill>
              </a:rPr>
              <a:t>is</a:t>
            </a:r>
            <a:r>
              <a:rPr lang="fr-FR" altLang="en-US" sz="1400" dirty="0">
                <a:solidFill>
                  <a:schemeClr val="accent1">
                    <a:lumMod val="75000"/>
                  </a:schemeClr>
                </a:solidFill>
              </a:rPr>
              <a:t> </a:t>
            </a:r>
            <a:r>
              <a:rPr lang="fr-FR" altLang="en-US" sz="1400" dirty="0" err="1">
                <a:solidFill>
                  <a:schemeClr val="accent1">
                    <a:lumMod val="75000"/>
                  </a:schemeClr>
                </a:solidFill>
              </a:rPr>
              <a:t>biased</a:t>
            </a:r>
            <a:r>
              <a:rPr lang="fr-FR" altLang="en-US" sz="1400" dirty="0">
                <a:solidFill>
                  <a:schemeClr val="accent1">
                    <a:lumMod val="75000"/>
                  </a:schemeClr>
                </a:solidFill>
              </a:rPr>
              <a:t> </a:t>
            </a:r>
            <a:r>
              <a:rPr lang="fr-FR" altLang="en-US" sz="1400" dirty="0" err="1">
                <a:solidFill>
                  <a:schemeClr val="accent1">
                    <a:lumMod val="75000"/>
                  </a:schemeClr>
                </a:solidFill>
              </a:rPr>
              <a:t>towards</a:t>
            </a:r>
            <a:r>
              <a:rPr lang="fr-FR" altLang="en-US" sz="1400" dirty="0">
                <a:solidFill>
                  <a:schemeClr val="accent1">
                    <a:lumMod val="75000"/>
                  </a:schemeClr>
                </a:solidFill>
              </a:rPr>
              <a:t> a </a:t>
            </a:r>
            <a:r>
              <a:rPr lang="fr-FR" altLang="en-US" sz="1400" dirty="0" err="1">
                <a:solidFill>
                  <a:schemeClr val="accent1">
                    <a:lumMod val="75000"/>
                  </a:schemeClr>
                </a:solidFill>
              </a:rPr>
              <a:t>specific</a:t>
            </a:r>
            <a:r>
              <a:rPr lang="fr-FR" altLang="en-US" sz="1400" dirty="0">
                <a:solidFill>
                  <a:schemeClr val="accent1">
                    <a:lumMod val="75000"/>
                  </a:schemeClr>
                </a:solidFill>
              </a:rPr>
              <a:t> solution type (Paging Cause) and </a:t>
            </a:r>
            <a:r>
              <a:rPr lang="fr-FR" altLang="en-US" sz="1400" dirty="0" err="1">
                <a:solidFill>
                  <a:schemeClr val="accent1">
                    <a:lumMod val="75000"/>
                  </a:schemeClr>
                </a:solidFill>
              </a:rPr>
              <a:t>other</a:t>
            </a:r>
            <a:r>
              <a:rPr lang="fr-FR" altLang="en-US" sz="1400" dirty="0">
                <a:solidFill>
                  <a:schemeClr val="accent1">
                    <a:lumMod val="75000"/>
                  </a:schemeClr>
                </a:solidFill>
              </a:rPr>
              <a:t> </a:t>
            </a:r>
            <a:r>
              <a:rPr lang="fr-FR" altLang="en-US" sz="1400" dirty="0" err="1">
                <a:solidFill>
                  <a:schemeClr val="accent1">
                    <a:lumMod val="75000"/>
                  </a:schemeClr>
                </a:solidFill>
              </a:rPr>
              <a:t>companies</a:t>
            </a:r>
            <a:r>
              <a:rPr lang="fr-FR" altLang="en-US" sz="1400" dirty="0">
                <a:solidFill>
                  <a:schemeClr val="accent1">
                    <a:lumMod val="75000"/>
                  </a:schemeClr>
                </a:solidFill>
              </a:rPr>
              <a:t> </a:t>
            </a:r>
            <a:r>
              <a:rPr lang="fr-FR" altLang="en-US" sz="1400" dirty="0" err="1">
                <a:solidFill>
                  <a:schemeClr val="accent1">
                    <a:lumMod val="75000"/>
                  </a:schemeClr>
                </a:solidFill>
              </a:rPr>
              <a:t>were</a:t>
            </a:r>
            <a:r>
              <a:rPr lang="fr-FR" altLang="en-US" sz="1400" dirty="0">
                <a:solidFill>
                  <a:schemeClr val="accent1">
                    <a:lumMod val="75000"/>
                  </a:schemeClr>
                </a:solidFill>
              </a:rPr>
              <a:t> of the opinion </a:t>
            </a:r>
            <a:r>
              <a:rPr lang="fr-FR" altLang="en-US" sz="1400" dirty="0" err="1">
                <a:solidFill>
                  <a:schemeClr val="accent1">
                    <a:lumMod val="75000"/>
                  </a:schemeClr>
                </a:solidFill>
              </a:rPr>
              <a:t>that</a:t>
            </a:r>
            <a:r>
              <a:rPr lang="fr-FR" altLang="en-US" sz="1400" dirty="0">
                <a:solidFill>
                  <a:schemeClr val="accent1">
                    <a:lumMod val="75000"/>
                  </a:schemeClr>
                </a:solidFill>
              </a:rPr>
              <a:t> the </a:t>
            </a:r>
            <a:r>
              <a:rPr lang="fr-FR" altLang="en-US" sz="1400" dirty="0" err="1">
                <a:solidFill>
                  <a:schemeClr val="accent1">
                    <a:lumMod val="75000"/>
                  </a:schemeClr>
                </a:solidFill>
              </a:rPr>
              <a:t>current</a:t>
            </a:r>
            <a:r>
              <a:rPr lang="fr-FR" altLang="en-US" sz="1400" dirty="0">
                <a:solidFill>
                  <a:schemeClr val="accent1">
                    <a:lumMod val="75000"/>
                  </a:schemeClr>
                </a:solidFill>
              </a:rPr>
              <a:t> </a:t>
            </a:r>
            <a:r>
              <a:rPr lang="fr-FR" altLang="en-US" sz="1400" dirty="0" err="1">
                <a:solidFill>
                  <a:schemeClr val="accent1">
                    <a:lumMod val="75000"/>
                  </a:schemeClr>
                </a:solidFill>
              </a:rPr>
              <a:t>text</a:t>
            </a:r>
            <a:r>
              <a:rPr lang="fr-FR" altLang="en-US" sz="1400" dirty="0">
                <a:solidFill>
                  <a:schemeClr val="accent1">
                    <a:lumMod val="75000"/>
                  </a:schemeClr>
                </a:solidFill>
              </a:rPr>
              <a:t> </a:t>
            </a:r>
            <a:r>
              <a:rPr lang="fr-FR" altLang="en-US" sz="1400" dirty="0" err="1">
                <a:solidFill>
                  <a:schemeClr val="accent1">
                    <a:lumMod val="75000"/>
                  </a:schemeClr>
                </a:solidFill>
              </a:rPr>
              <a:t>does</a:t>
            </a:r>
            <a:r>
              <a:rPr lang="fr-FR" altLang="en-US" sz="1400" dirty="0">
                <a:solidFill>
                  <a:schemeClr val="accent1">
                    <a:lumMod val="75000"/>
                  </a:schemeClr>
                </a:solidFill>
              </a:rPr>
              <a:t> not </a:t>
            </a:r>
            <a:r>
              <a:rPr lang="fr-FR" altLang="en-US" sz="1400" dirty="0" err="1">
                <a:solidFill>
                  <a:schemeClr val="accent1">
                    <a:lumMod val="75000"/>
                  </a:schemeClr>
                </a:solidFill>
              </a:rPr>
              <a:t>prevent</a:t>
            </a:r>
            <a:r>
              <a:rPr lang="fr-FR" altLang="en-US" sz="1400" dirty="0">
                <a:solidFill>
                  <a:schemeClr val="accent1">
                    <a:lumMod val="75000"/>
                  </a:schemeClr>
                </a:solidFill>
              </a:rPr>
              <a:t> </a:t>
            </a:r>
            <a:r>
              <a:rPr lang="fr-FR" altLang="en-US" sz="1400" dirty="0" err="1">
                <a:solidFill>
                  <a:schemeClr val="accent1">
                    <a:lumMod val="75000"/>
                  </a:schemeClr>
                </a:solidFill>
              </a:rPr>
              <a:t>any</a:t>
            </a:r>
            <a:r>
              <a:rPr lang="fr-FR" altLang="en-US" sz="1400" dirty="0">
                <a:solidFill>
                  <a:schemeClr val="accent1">
                    <a:lumMod val="75000"/>
                  </a:schemeClr>
                </a:solidFill>
              </a:rPr>
              <a:t> </a:t>
            </a:r>
            <a:r>
              <a:rPr lang="fr-FR" altLang="en-US" sz="1400" dirty="0" err="1">
                <a:solidFill>
                  <a:schemeClr val="accent1">
                    <a:lumMod val="75000"/>
                  </a:schemeClr>
                </a:solidFill>
              </a:rPr>
              <a:t>specific</a:t>
            </a:r>
            <a:r>
              <a:rPr lang="fr-FR" altLang="en-US" sz="1400" dirty="0">
                <a:solidFill>
                  <a:schemeClr val="accent1">
                    <a:lumMod val="75000"/>
                  </a:schemeClr>
                </a:solidFill>
              </a:rPr>
              <a:t> solution by </a:t>
            </a:r>
            <a:r>
              <a:rPr lang="fr-FR" altLang="en-US" sz="1400" dirty="0" err="1">
                <a:solidFill>
                  <a:schemeClr val="accent1">
                    <a:lumMod val="75000"/>
                  </a:schemeClr>
                </a:solidFill>
              </a:rPr>
              <a:t>which</a:t>
            </a:r>
            <a:r>
              <a:rPr lang="fr-FR" altLang="en-US" sz="1400" dirty="0">
                <a:solidFill>
                  <a:schemeClr val="accent1">
                    <a:lumMod val="75000"/>
                  </a:schemeClr>
                </a:solidFill>
              </a:rPr>
              <a:t> the paging information </a:t>
            </a:r>
            <a:r>
              <a:rPr lang="fr-FR" altLang="en-US" sz="1400" dirty="0" err="1">
                <a:solidFill>
                  <a:schemeClr val="accent1">
                    <a:lumMod val="75000"/>
                  </a:schemeClr>
                </a:solidFill>
              </a:rPr>
              <a:t>is</a:t>
            </a:r>
            <a:r>
              <a:rPr lang="fr-FR" altLang="en-US" sz="1400" dirty="0">
                <a:solidFill>
                  <a:schemeClr val="accent1">
                    <a:lumMod val="75000"/>
                  </a:schemeClr>
                </a:solidFill>
              </a:rPr>
              <a:t> </a:t>
            </a:r>
            <a:r>
              <a:rPr lang="fr-FR" altLang="en-US" sz="1400" dirty="0" err="1">
                <a:solidFill>
                  <a:schemeClr val="accent1">
                    <a:lumMod val="75000"/>
                  </a:schemeClr>
                </a:solidFill>
              </a:rPr>
              <a:t>delivered</a:t>
            </a:r>
            <a:r>
              <a:rPr lang="fr-FR" altLang="en-US" sz="1400" dirty="0">
                <a:solidFill>
                  <a:schemeClr val="accent1">
                    <a:lumMod val="75000"/>
                  </a:schemeClr>
                </a:solidFill>
              </a:rPr>
              <a:t> to the UE. </a:t>
            </a:r>
            <a:endParaRPr lang="en-US" altLang="en-US" sz="1400" dirty="0">
              <a:solidFill>
                <a:schemeClr val="accent1">
                  <a:lumMod val="75000"/>
                </a:schemeClr>
              </a:solidFill>
            </a:endParaRPr>
          </a:p>
          <a:p>
            <a:pPr lvl="3" indent="-173038">
              <a:spcBef>
                <a:spcPts val="600"/>
              </a:spcBef>
              <a:buFont typeface="Wingdings" panose="05000000000000000000" pitchFamily="2" charset="2"/>
              <a:buChar char="§"/>
            </a:pPr>
            <a:r>
              <a:rPr lang="en-US" altLang="ja-JP" sz="1400" dirty="0">
                <a:solidFill>
                  <a:schemeClr val="accent1">
                    <a:lumMod val="75000"/>
                  </a:schemeClr>
                </a:solidFill>
              </a:rPr>
              <a:t>AR: Discuss the how to rephrase the requirement to alleviate the </a:t>
            </a:r>
            <a:r>
              <a:rPr lang="en-US" altLang="ja-JP" sz="1400" dirty="0" smtClean="0">
                <a:solidFill>
                  <a:schemeClr val="accent1">
                    <a:lumMod val="75000"/>
                  </a:schemeClr>
                </a:solidFill>
              </a:rPr>
              <a:t>concern</a:t>
            </a:r>
            <a:endParaRPr lang="en-US" altLang="ja-JP" sz="1400" dirty="0">
              <a:solidFill>
                <a:schemeClr val="accent1">
                  <a:lumMod val="75000"/>
                </a:schemeClr>
              </a:solidFill>
            </a:endParaRPr>
          </a:p>
        </p:txBody>
      </p:sp>
    </p:spTree>
    <p:extLst>
      <p:ext uri="{BB962C8B-B14F-4D97-AF65-F5344CB8AC3E}">
        <p14:creationId xmlns:p14="http://schemas.microsoft.com/office/powerpoint/2010/main" val="29993270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Int_PPT Template_ClearPro_16x9">
  <a:themeElements>
    <a:clrScheme name="Intel Color Palette">
      <a:dk1>
        <a:sysClr val="windowText" lastClr="000000"/>
      </a:dk1>
      <a:lt1>
        <a:sysClr val="window" lastClr="FFFFFF"/>
      </a:lt1>
      <a:dk2>
        <a:srgbClr val="003C71"/>
      </a:dk2>
      <a:lt2>
        <a:srgbClr val="B1BABF"/>
      </a:lt2>
      <a:accent1>
        <a:srgbClr val="0071C5"/>
      </a:accent1>
      <a:accent2>
        <a:srgbClr val="00AEEF"/>
      </a:accent2>
      <a:accent3>
        <a:srgbClr val="F3D54E"/>
      </a:accent3>
      <a:accent4>
        <a:srgbClr val="FFA300"/>
      </a:accent4>
      <a:accent5>
        <a:srgbClr val="FC4C02"/>
      </a:accent5>
      <a:accent6>
        <a:srgbClr val="C3D600"/>
      </a:accent6>
      <a:hlink>
        <a:srgbClr val="0071C5"/>
      </a:hlink>
      <a:folHlink>
        <a:srgbClr val="00AEEF"/>
      </a:folHlink>
    </a:clrScheme>
    <a:fontScheme name="Intel Clear">
      <a:majorFont>
        <a:latin typeface="Intel Clear"/>
        <a:ea typeface=""/>
        <a:cs typeface=""/>
      </a:majorFont>
      <a:minorFont>
        <a:latin typeface="Intel Clear"/>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a:solidFill>
            <a:schemeClr val="tx2"/>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vert="horz" wrap="square" lIns="0" tIns="0" rIns="0" bIns="0" rtlCol="0">
        <a:spAutoFit/>
      </a:bodyPr>
      <a:lstStyle>
        <a:defPPr>
          <a:defRPr sz="1100" dirty="0" err="1" smtClean="0">
            <a:solidFill>
              <a:srgbClr val="003C71"/>
            </a:solidFill>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1012</Words>
  <Application>Microsoft Office PowerPoint</Application>
  <PresentationFormat>On-screen Show (16:9)</PresentationFormat>
  <Paragraphs>109</Paragraphs>
  <Slides>12</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12</vt:i4>
      </vt:variant>
    </vt:vector>
  </HeadingPairs>
  <TitlesOfParts>
    <vt:vector size="20" baseType="lpstr">
      <vt:lpstr>MS Mincho</vt:lpstr>
      <vt:lpstr>ＭＳ Ｐゴシック</vt:lpstr>
      <vt:lpstr>Arial</vt:lpstr>
      <vt:lpstr>Calibri</vt:lpstr>
      <vt:lpstr>Intel Clear</vt:lpstr>
      <vt:lpstr>Intel Clear Pro</vt:lpstr>
      <vt:lpstr>Wingdings</vt:lpstr>
      <vt:lpstr>Int_PPT Template_ClearPro_16x9</vt:lpstr>
      <vt:lpstr>Way Forward Proposal  for SA1 FS_MUSIM SI and  MUSIM WI</vt:lpstr>
      <vt:lpstr>Abstract</vt:lpstr>
      <vt:lpstr>Status Update for FS_MUISIM SI, MUSIM WI</vt:lpstr>
      <vt:lpstr>Contributions plan proposed in SA1 reflector</vt:lpstr>
      <vt:lpstr>Contributions discussed in SA1 reflector</vt:lpstr>
      <vt:lpstr>Summary for email discussion in SA1 reflector</vt:lpstr>
      <vt:lpstr>Summary for email discussion in SA1 reflector</vt:lpstr>
      <vt:lpstr>Summary for email discussion in SA1 reflector</vt:lpstr>
      <vt:lpstr>Summary for email discussion in SA1 reflector</vt:lpstr>
      <vt:lpstr>Summary for email discussion in SA1 reflector</vt:lpstr>
      <vt:lpstr>Way Forward Proposal</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CTPClassification=CTP_NT</cp:keywords>
  <cp:lastModifiedBy/>
  <cp:revision>1</cp:revision>
  <dcterms:created xsi:type="dcterms:W3CDTF">2015-05-06T16:36:39Z</dcterms:created>
  <dcterms:modified xsi:type="dcterms:W3CDTF">2019-08-16T16:41:56Z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ab5720a0-1f65-4172-be14-cde113fd1db6</vt:lpwstr>
  </property>
  <property fmtid="{D5CDD505-2E9C-101B-9397-08002B2CF9AE}" pid="3" name="CTP_TimeStamp">
    <vt:lpwstr>2019-08-16 16:41:56Z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ies>
</file>