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0" r:id="rId4"/>
    <p:sldId id="261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2" d="100"/>
          <a:sy n="72" d="100"/>
        </p:scale>
        <p:origin x="1290" y="8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MONASTERYEND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Gach, Guillaume</a:t>
            </a:r>
          </a:p>
          <a:p>
            <a:r>
              <a:rPr lang="en-US" dirty="0"/>
              <a:t>UIC International Union of Railways </a:t>
            </a:r>
          </a:p>
          <a:p>
            <a:r>
              <a:rPr lang="en-US" dirty="0"/>
              <a:t>MONASTERYEND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S1-192342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500768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#87</a:t>
            </a:r>
          </a:p>
          <a:p>
            <a:r>
              <a:rPr lang="en-GB" sz="1200" b="1" dirty="0"/>
              <a:t>Sophia Antipolis, France, 19 - 23 August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MONASTERYEND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14 tdocs: 6 agreed, 6 noted &amp; 2 withdrawn</a:t>
            </a:r>
          </a:p>
          <a:p>
            <a:pPr lvl="1">
              <a:defRPr/>
            </a:pPr>
            <a:r>
              <a:rPr lang="en-GB" dirty="0"/>
              <a:t>Enhancement of TS 22.280</a:t>
            </a:r>
          </a:p>
          <a:p>
            <a:pPr lvl="2">
              <a:defRPr/>
            </a:pPr>
            <a:r>
              <a:rPr lang="en-US" sz="1600" dirty="0"/>
              <a:t>Request a list of functional aliases in a certain area</a:t>
            </a:r>
            <a:endParaRPr lang="en-GB" sz="1600" dirty="0"/>
          </a:p>
          <a:p>
            <a:pPr lvl="2">
              <a:defRPr/>
            </a:pPr>
            <a:r>
              <a:rPr lang="en-US" sz="1600" dirty="0"/>
              <a:t>Support the UC for Arbitration when a user is registered to multiple UEs</a:t>
            </a:r>
          </a:p>
          <a:p>
            <a:pPr lvl="2">
              <a:defRPr/>
            </a:pPr>
            <a:r>
              <a:rPr lang="en-US" sz="1600" dirty="0"/>
              <a:t>Clarify routing location dependent communications as part of handling MCX Service Private Communication requests</a:t>
            </a:r>
          </a:p>
          <a:p>
            <a:pPr lvl="2">
              <a:defRPr/>
            </a:pPr>
            <a:r>
              <a:rPr lang="en-US" sz="1600" dirty="0"/>
              <a:t>Extend Functional Alias binding to MCX Service Private Communication</a:t>
            </a:r>
          </a:p>
          <a:p>
            <a:pPr lvl="2">
              <a:defRPr/>
            </a:pPr>
            <a:r>
              <a:rPr lang="en-US" sz="1600" dirty="0"/>
              <a:t>Support location services while operating in off-net</a:t>
            </a:r>
          </a:p>
          <a:p>
            <a:pPr lvl="2">
              <a:defRPr/>
            </a:pPr>
            <a:r>
              <a:rPr lang="en-US" sz="1600" dirty="0"/>
              <a:t>Support recording of media content while operating in off-net</a:t>
            </a:r>
            <a:endParaRPr lang="en-GB" sz="1600" dirty="0"/>
          </a:p>
          <a:p>
            <a:pPr>
              <a:defRPr/>
            </a:pPr>
            <a:r>
              <a:rPr lang="en-GB" dirty="0"/>
              <a:t>Work/Study Item Completion: 70%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MONASTERYEND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SA1#88 (11/2019): 100%</a:t>
            </a:r>
          </a:p>
          <a:p>
            <a:pPr lvl="2">
              <a:defRPr/>
            </a:pPr>
            <a:r>
              <a:rPr lang="en-GB" dirty="0"/>
              <a:t>Remaining normative work not handled in previous SA1 based on results from gap analysis on remaining requirements for Off-Network MCX Service communications, interworking between MCX and other networks (e.g. public networks), and refinement of QoS (SID FS_FRMCS3)</a:t>
            </a:r>
          </a:p>
          <a:p>
            <a:pPr lvl="2">
              <a:defRPr/>
            </a:pPr>
            <a:endParaRPr lang="en-GB" dirty="0"/>
          </a:p>
          <a:p>
            <a:pPr marL="914400" lvl="2" indent="0">
              <a:buNone/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MONASTERYEND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approval: SA#86 (12/2019)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MONASTERYEND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agreed/approved at SA1#86 / SA#84</a:t>
            </a:r>
          </a:p>
          <a:p>
            <a:pPr lvl="1">
              <a:defRPr/>
            </a:pPr>
            <a:r>
              <a:rPr lang="en-GB" sz="2000" dirty="0"/>
              <a:t>Agreed/approved WID is in tdoc &lt;S1-191587 / </a:t>
            </a:r>
            <a:r>
              <a:rPr lang="en-US" sz="2000" dirty="0"/>
              <a:t>SP-190312</a:t>
            </a:r>
            <a:r>
              <a:rPr lang="en-GB" sz="2000" dirty="0"/>
              <a:t>&gt;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SA1#86 (05/2019): &lt;20%&gt;</a:t>
            </a:r>
            <a:endParaRPr lang="en-GB" dirty="0"/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1641</TotalTime>
  <Words>263</Words>
  <Application>Microsoft Office PowerPoint</Application>
  <PresentationFormat>On-screen Show (4:3)</PresentationFormat>
  <Paragraphs>45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Bookman Old Style</vt:lpstr>
      <vt:lpstr>Times New Roman</vt:lpstr>
      <vt:lpstr>Blank Presentation</vt:lpstr>
      <vt:lpstr>Status Update MONASTERYEND</vt:lpstr>
      <vt:lpstr>MONASTERYEND Progress</vt:lpstr>
      <vt:lpstr>MONASTERYEND Planning</vt:lpstr>
      <vt:lpstr>MONASTERYEND Completion Date</vt:lpstr>
      <vt:lpstr>MONASTERYEND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GACH Guillaume</cp:lastModifiedBy>
  <cp:revision>360</cp:revision>
  <cp:lastPrinted>2000-01-14T10:02:55Z</cp:lastPrinted>
  <dcterms:created xsi:type="dcterms:W3CDTF">1999-11-22T09:19:47Z</dcterms:created>
  <dcterms:modified xsi:type="dcterms:W3CDTF">2019-08-23T13:27:58Z</dcterms:modified>
  <cp:category>Presentation</cp:category>
</cp:coreProperties>
</file>