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2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/>
          <a:lstStyle/>
          <a:p>
            <a:r>
              <a:rPr lang="en-US" dirty="0"/>
              <a:t>REFEC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REFEC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S1-192338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on Description Update in 22.261</a:t>
            </a:r>
          </a:p>
          <a:p>
            <a:pPr lvl="1">
              <a:defRPr/>
            </a:pPr>
            <a:r>
              <a:rPr lang="en-GB" dirty="0"/>
              <a:t>Agreed on Requirements in 22.261</a:t>
            </a:r>
          </a:p>
          <a:p>
            <a:pPr lvl="1">
              <a:defRPr/>
            </a:pPr>
            <a:r>
              <a:rPr lang="en-GB" dirty="0"/>
              <a:t>Agreed on KPI table in 22.261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90%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SA1#88 (Nov): 100%</a:t>
            </a:r>
          </a:p>
          <a:p>
            <a:pPr lvl="2">
              <a:defRPr/>
            </a:pPr>
            <a:r>
              <a:rPr lang="en-GB" dirty="0"/>
              <a:t>Charging requirements</a:t>
            </a:r>
          </a:p>
          <a:p>
            <a:pPr lvl="2">
              <a:defRPr/>
            </a:pPr>
            <a:r>
              <a:rPr lang="en-GB" dirty="0"/>
              <a:t>Possible updates of requirements and KPIs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SA#85 (09/2019) – 80% ready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REFEC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SA#84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SP-190307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(May 2019):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164</TotalTime>
  <Words>179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REFEC Status Update enhanced Relays for Energy Efficiency and Extensive Coverage</vt:lpstr>
      <vt:lpstr>REFEC Progress</vt:lpstr>
      <vt:lpstr>REFEC Planning</vt:lpstr>
      <vt:lpstr>REFEC Completion Date</vt:lpstr>
      <vt:lpstr>REFEC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Norp, Antonius</cp:lastModifiedBy>
  <cp:revision>333</cp:revision>
  <cp:lastPrinted>2000-01-14T10:02:55Z</cp:lastPrinted>
  <dcterms:created xsi:type="dcterms:W3CDTF">1999-11-22T09:19:47Z</dcterms:created>
  <dcterms:modified xsi:type="dcterms:W3CDTF">2019-08-23T12:30:11Z</dcterms:modified>
  <cp:category>Presentation</cp:category>
</cp:coreProperties>
</file>