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5" d="100"/>
          <a:sy n="85" d="100"/>
        </p:scale>
        <p:origin x="1262" y="8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89175"/>
            <a:ext cx="7772400" cy="2111275"/>
          </a:xfrm>
        </p:spPr>
        <p:txBody>
          <a:bodyPr/>
          <a:lstStyle/>
          <a:p>
            <a:r>
              <a:rPr lang="fr-FR" dirty="0" smtClean="0"/>
              <a:t>CMED</a:t>
            </a:r>
            <a:r>
              <a:rPr lang="en-US" dirty="0" smtClean="0"/>
              <a:t> </a:t>
            </a:r>
            <a:r>
              <a:rPr lang="en-US" dirty="0"/>
              <a:t>Status Update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GB" dirty="0">
                <a:solidFill>
                  <a:srgbClr val="FF0000"/>
                </a:solidFill>
              </a:rPr>
              <a:t>Communication Service Requirements for Critical Medical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Mathieu Lagrange</a:t>
            </a:r>
            <a:endParaRPr lang="en-US" dirty="0"/>
          </a:p>
          <a:p>
            <a:r>
              <a:rPr lang="en-US" dirty="0" smtClean="0"/>
              <a:t>B&gt;com</a:t>
            </a:r>
            <a:endParaRPr lang="en-US" dirty="0"/>
          </a:p>
          <a:p>
            <a:r>
              <a:rPr lang="en-US" dirty="0" smtClean="0"/>
              <a:t>CMED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S1-192337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87</a:t>
            </a:r>
            <a:endParaRPr lang="en-GB" sz="1200" b="1" dirty="0"/>
          </a:p>
          <a:p>
            <a:r>
              <a:rPr lang="en-GB" sz="1200" b="1" dirty="0"/>
              <a:t>Sophia Antipolis, France, 19 - 23 August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CMED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Addition of new security requirements in TS 22.261</a:t>
            </a:r>
          </a:p>
          <a:p>
            <a:pPr lvl="1">
              <a:defRPr/>
            </a:pPr>
            <a:r>
              <a:rPr lang="en-GB" dirty="0" smtClean="0"/>
              <a:t>Addition of high availability IoT traffic performance requirements in TS 22.261</a:t>
            </a:r>
          </a:p>
          <a:p>
            <a:pPr lvl="1">
              <a:defRPr/>
            </a:pPr>
            <a:r>
              <a:rPr lang="en-GB" dirty="0" smtClean="0"/>
              <a:t>Addition of performances and synchronisation requirements in TS 22.104</a:t>
            </a:r>
          </a:p>
          <a:p>
            <a:pPr lvl="1">
              <a:defRPr/>
            </a:pPr>
            <a:r>
              <a:rPr lang="en-GB" dirty="0" smtClean="0"/>
              <a:t>Addition of general sections and performance requirements in TS 22.263 (VIAPA)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80%</a:t>
            </a:r>
            <a:endParaRPr lang="en-GB" dirty="0"/>
          </a:p>
          <a:p>
            <a:pPr>
              <a:defRPr/>
            </a:pPr>
            <a:r>
              <a:rPr lang="en-GB" dirty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CMED 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SA1#88 (08/2019): 100%</a:t>
            </a:r>
          </a:p>
          <a:p>
            <a:pPr lvl="2">
              <a:defRPr/>
            </a:pPr>
            <a:r>
              <a:rPr lang="en-GB" dirty="0" smtClean="0"/>
              <a:t>Removal of brackets for compressed video flows bitrates figures</a:t>
            </a:r>
          </a:p>
          <a:p>
            <a:pPr lvl="2">
              <a:defRPr/>
            </a:pPr>
            <a:r>
              <a:rPr lang="en-GB" dirty="0" smtClean="0"/>
              <a:t>Addition of a general section 6.X in TS 22.261 with pointers to the others TSs</a:t>
            </a:r>
          </a:p>
          <a:p>
            <a:pPr lvl="2">
              <a:defRPr/>
            </a:pPr>
            <a:r>
              <a:rPr lang="en-GB" dirty="0" smtClean="0"/>
              <a:t>Correction in CS Reliability figures</a:t>
            </a:r>
          </a:p>
          <a:p>
            <a:pPr lvl="2">
              <a:defRPr/>
            </a:pPr>
            <a:r>
              <a:rPr lang="en-GB" dirty="0" smtClean="0"/>
              <a:t>Addition of one requirement on user plane integrity protection for CMED very high data rate flows in TS </a:t>
            </a:r>
            <a:r>
              <a:rPr lang="en-GB" dirty="0" smtClean="0"/>
              <a:t>22.261</a:t>
            </a:r>
          </a:p>
          <a:p>
            <a:pPr lvl="2">
              <a:defRPr/>
            </a:pPr>
            <a:r>
              <a:rPr lang="en-GB" dirty="0" smtClean="0"/>
              <a:t>Completion of performance requirements for ‘High Availability IoT Traffic’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</a:t>
            </a:r>
            <a:r>
              <a:rPr lang="en-GB" dirty="0"/>
              <a:t>Until close of WI as defined in </a:t>
            </a:r>
            <a:r>
              <a:rPr lang="en-GB" dirty="0" smtClean="0"/>
              <a:t>WID</a:t>
            </a:r>
            <a:r>
              <a:rPr lang="en-GB" dirty="0"/>
              <a:t>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 smtClean="0"/>
              <a:t>Coordination of contributions before next </a:t>
            </a:r>
            <a:r>
              <a:rPr lang="en-GB" dirty="0"/>
              <a:t>m</a:t>
            </a:r>
            <a:r>
              <a:rPr lang="en-GB" dirty="0" smtClean="0"/>
              <a:t>eeting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Coordination of contributions before next </a:t>
            </a:r>
            <a:r>
              <a:rPr lang="en-GB" dirty="0" smtClean="0"/>
              <a:t>meeting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CMED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SA#86 (12/2019)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SA#86 (12/2019)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>
              <a:solidFill>
                <a:srgbClr val="FF0000"/>
              </a:solidFill>
            </a:endParaRP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CMED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SA1#86 </a:t>
            </a:r>
            <a:r>
              <a:rPr lang="en-GB" sz="2400" dirty="0"/>
              <a:t>/ </a:t>
            </a:r>
            <a:r>
              <a:rPr lang="en-GB" sz="2400" dirty="0" smtClean="0"/>
              <a:t>SA#84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Agreed/Approved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S1-191597 / SP-190306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dirty="0" smtClean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285</TotalTime>
  <Words>280</Words>
  <Application>Microsoft Office PowerPoint</Application>
  <PresentationFormat>Affichage à l'écran (4:3)</PresentationFormat>
  <Paragraphs>57</Paragraphs>
  <Slides>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Bookman Old Style</vt:lpstr>
      <vt:lpstr>MS Mincho</vt:lpstr>
      <vt:lpstr>Times New Roman</vt:lpstr>
      <vt:lpstr>Blank Presentation</vt:lpstr>
      <vt:lpstr>CMED Status Update  Communication Service Requirements for Critical Medical</vt:lpstr>
      <vt:lpstr>CMED Progress</vt:lpstr>
      <vt:lpstr>CMED Planning</vt:lpstr>
      <vt:lpstr>Work plan between meetings</vt:lpstr>
      <vt:lpstr>CMED Completion Date</vt:lpstr>
      <vt:lpstr>CMED History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Mathieu LAGRANGE_3</cp:lastModifiedBy>
  <cp:revision>368</cp:revision>
  <cp:lastPrinted>2000-01-14T10:02:55Z</cp:lastPrinted>
  <dcterms:created xsi:type="dcterms:W3CDTF">1999-11-22T09:19:47Z</dcterms:created>
  <dcterms:modified xsi:type="dcterms:W3CDTF">2019-08-23T13:03:39Z</dcterms:modified>
  <cp:category>Presentation</cp:category>
</cp:coreProperties>
</file>