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55" d="100"/>
          <a:sy n="55" d="100"/>
        </p:scale>
        <p:origin x="84" y="46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MPS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Multimedia Priority Service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(MPS) Phase 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Ray P. Singh</a:t>
            </a:r>
          </a:p>
          <a:p>
            <a:r>
              <a:rPr lang="en-US" dirty="0" err="1"/>
              <a:t>Perspecta</a:t>
            </a:r>
            <a:r>
              <a:rPr lang="en-US" dirty="0"/>
              <a:t> Labs</a:t>
            </a:r>
          </a:p>
          <a:p>
            <a:r>
              <a:rPr lang="en-US" dirty="0"/>
              <a:t>MPS2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S1-192336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MPS2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Agreement of TS 22.153 CRs:</a:t>
            </a:r>
          </a:p>
          <a:p>
            <a:pPr lvl="2">
              <a:defRPr/>
            </a:pPr>
            <a:r>
              <a:rPr lang="en-GB" dirty="0" smtClean="0"/>
              <a:t>S1-192730 (CR0041) updating and adding new common MPS requirements</a:t>
            </a:r>
          </a:p>
          <a:p>
            <a:pPr lvl="2">
              <a:defRPr/>
            </a:pPr>
            <a:r>
              <a:rPr lang="en-GB" dirty="0" smtClean="0"/>
              <a:t>S1-192731 (CR0042) adding new service specific requirements on MPS for Voice, Video and DTS</a:t>
            </a:r>
            <a:endParaRPr lang="en-GB" dirty="0"/>
          </a:p>
          <a:p>
            <a:pPr>
              <a:defRPr/>
            </a:pPr>
            <a:r>
              <a:rPr lang="en-GB" dirty="0" smtClean="0"/>
              <a:t>Work </a:t>
            </a:r>
            <a:r>
              <a:rPr lang="en-GB" dirty="0"/>
              <a:t>Completion: </a:t>
            </a:r>
            <a:r>
              <a:rPr lang="en-GB" dirty="0" smtClean="0"/>
              <a:t>85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MPS2</a:t>
            </a:r>
            <a:r>
              <a:rPr lang="en-GB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</a:t>
            </a:r>
            <a:r>
              <a:rPr lang="en-GB" dirty="0" smtClean="0"/>
              <a:t>meetings</a:t>
            </a:r>
          </a:p>
          <a:p>
            <a:pPr lvl="1">
              <a:defRPr/>
            </a:pPr>
            <a:r>
              <a:rPr lang="en-GB" dirty="0"/>
              <a:t>SA1#88 (Nov 2019): </a:t>
            </a:r>
            <a:r>
              <a:rPr lang="en-GB" dirty="0" smtClean="0"/>
              <a:t>100%</a:t>
            </a:r>
            <a:endParaRPr lang="en-GB" dirty="0"/>
          </a:p>
          <a:p>
            <a:pPr lvl="2">
              <a:defRPr/>
            </a:pPr>
            <a:r>
              <a:rPr lang="en-GB" dirty="0"/>
              <a:t>Completion of TS 22.153 updates</a:t>
            </a:r>
          </a:p>
          <a:p>
            <a:pPr lvl="2">
              <a:defRPr/>
            </a:pPr>
            <a:r>
              <a:rPr lang="en-GB" dirty="0"/>
              <a:t>TR 22.953 updates based on TR 22.854 use </a:t>
            </a:r>
            <a:r>
              <a:rPr lang="en-GB" dirty="0" smtClean="0"/>
              <a:t>cases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MPS2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approval: SA#86 (12/2019)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MPS2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SA#84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SP-190561 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SA1#87 (August 2019): 85%</a:t>
            </a:r>
          </a:p>
          <a:p>
            <a:pPr lvl="1">
              <a:defRPr/>
            </a:pPr>
            <a:r>
              <a:rPr lang="en-GB" sz="2000" dirty="0" smtClean="0"/>
              <a:t>SA1#86 </a:t>
            </a:r>
            <a:r>
              <a:rPr lang="en-GB" sz="2000" dirty="0"/>
              <a:t>(May 2019): 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254</TotalTime>
  <Words>177</Words>
  <Application>Microsoft Office PowerPoint</Application>
  <PresentationFormat>On-screen Show (4:3)</PresentationFormat>
  <Paragraphs>42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Bookman Old Style</vt:lpstr>
      <vt:lpstr>MS Mincho</vt:lpstr>
      <vt:lpstr>Times New Roman</vt:lpstr>
      <vt:lpstr>Blank Presentation</vt:lpstr>
      <vt:lpstr>MPS Status Update Multimedia Priority Service (MPS) Phase 2</vt:lpstr>
      <vt:lpstr>MPS2 Progress</vt:lpstr>
      <vt:lpstr>MPS2 Planning</vt:lpstr>
      <vt:lpstr>MPS2 Completion Date</vt:lpstr>
      <vt:lpstr>MPS2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singh</cp:lastModifiedBy>
  <cp:revision>339</cp:revision>
  <cp:lastPrinted>2000-01-14T10:02:55Z</cp:lastPrinted>
  <dcterms:created xsi:type="dcterms:W3CDTF">1999-11-22T09:19:47Z</dcterms:created>
  <dcterms:modified xsi:type="dcterms:W3CDTF">2019-08-23T09:22:13Z</dcterms:modified>
  <cp:category>Presentation</cp:category>
</cp:coreProperties>
</file>