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FS_FRMCS3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Gach, Guillaume</a:t>
            </a:r>
          </a:p>
          <a:p>
            <a:r>
              <a:rPr lang="en-US" dirty="0"/>
              <a:t>UIC International Union of Railways </a:t>
            </a:r>
          </a:p>
          <a:p>
            <a:r>
              <a:rPr lang="en-US" dirty="0"/>
              <a:t>FS_FRMCS3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S1-192333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FS_FRMCS3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13 tdocs: 13 agreed</a:t>
            </a:r>
          </a:p>
          <a:p>
            <a:pPr lvl="1">
              <a:defRPr/>
            </a:pPr>
            <a:r>
              <a:rPr lang="en-GB" dirty="0"/>
              <a:t>Updated 4 gap analysis subclauses (6, 7, 9 &amp; 12)</a:t>
            </a:r>
          </a:p>
          <a:p>
            <a:pPr lvl="1">
              <a:defRPr/>
            </a:pPr>
            <a:r>
              <a:rPr lang="en-GB" dirty="0"/>
              <a:t>Clarification on definitions</a:t>
            </a:r>
          </a:p>
          <a:p>
            <a:pPr>
              <a:defRPr/>
            </a:pPr>
            <a:r>
              <a:rPr lang="en-GB" dirty="0"/>
              <a:t>Work/Study Item Completion: 80%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FS_FRMCS3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SA1#88 (11/2019): 100%</a:t>
            </a:r>
          </a:p>
          <a:p>
            <a:pPr lvl="2">
              <a:defRPr/>
            </a:pPr>
            <a:r>
              <a:rPr lang="en-GB" dirty="0"/>
              <a:t>Complete gap analysis with a focus on Off-Network MCX Service communications, interworking between MCX and other networks (e.g. public networks), and refinement of QoS.</a:t>
            </a:r>
          </a:p>
          <a:p>
            <a:pPr lvl="2">
              <a:defRPr/>
            </a:pPr>
            <a:r>
              <a:rPr lang="en-GB" dirty="0"/>
              <a:t>No new UC are expected from UIC.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FS_FRMCS3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approval: &lt;09/2019&gt; SA#85 </a:t>
            </a:r>
          </a:p>
          <a:p>
            <a:pPr lvl="1">
              <a:defRPr/>
            </a:pP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FS_FRMCS3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SA1#86 / SA#84</a:t>
            </a:r>
          </a:p>
          <a:p>
            <a:pPr lvl="1">
              <a:defRPr/>
            </a:pPr>
            <a:r>
              <a:rPr lang="en-GB" sz="2000" dirty="0"/>
              <a:t>Agreed/approved WID is in tdoc &lt;S1-191481 / </a:t>
            </a:r>
            <a:r>
              <a:rPr lang="en-US" sz="2000" dirty="0"/>
              <a:t>SP-190321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SA1#86 (05/2019): &lt;40%&gt;</a:t>
            </a:r>
            <a:endParaRPr lang="en-GB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1628</TotalTime>
  <Words>227</Words>
  <Application>Microsoft Office PowerPoint</Application>
  <PresentationFormat>On-screen Show (4:3)</PresentationFormat>
  <Paragraphs>43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Status Update FS_FRMCS3</vt:lpstr>
      <vt:lpstr>FS_FRMCS3 Progress</vt:lpstr>
      <vt:lpstr>FS_FRMCS3 Planning</vt:lpstr>
      <vt:lpstr>FS_FRMCS3 Completion Date</vt:lpstr>
      <vt:lpstr>FS_FRMCS3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360</cp:revision>
  <cp:lastPrinted>2000-01-14T10:02:55Z</cp:lastPrinted>
  <dcterms:created xsi:type="dcterms:W3CDTF">1999-11-22T09:19:47Z</dcterms:created>
  <dcterms:modified xsi:type="dcterms:W3CDTF">2019-08-23T13:28:28Z</dcterms:modified>
  <cp:category>Presentation</cp:category>
</cp:coreProperties>
</file>