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0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17" autoAdjust="0"/>
    <p:restoredTop sz="86401" autoAdjust="0"/>
  </p:normalViewPr>
  <p:slideViewPr>
    <p:cSldViewPr>
      <p:cViewPr varScale="1">
        <p:scale>
          <a:sx n="62" d="100"/>
          <a:sy n="62" d="100"/>
        </p:scale>
        <p:origin x="252" y="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658615"/>
          </a:xfrm>
        </p:spPr>
        <p:txBody>
          <a:bodyPr/>
          <a:lstStyle/>
          <a:p>
            <a:r>
              <a:rPr lang="en-GB" dirty="0"/>
              <a:t>TR </a:t>
            </a:r>
            <a:r>
              <a:rPr lang="en-GB" dirty="0" smtClean="0"/>
              <a:t>22.834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sz="3600" dirty="0">
                <a:solidFill>
                  <a:srgbClr val="FF0000"/>
                </a:solidFill>
              </a:rPr>
              <a:t>Study </a:t>
            </a:r>
            <a:r>
              <a:rPr lang="en-US" sz="3600" dirty="0" smtClean="0">
                <a:solidFill>
                  <a:srgbClr val="FF0000"/>
                </a:solidFill>
              </a:rPr>
              <a:t>on Support for Multi-USIM Devices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Ellen C. Liao</a:t>
            </a:r>
            <a:endParaRPr lang="en-US" dirty="0"/>
          </a:p>
          <a:p>
            <a:r>
              <a:rPr lang="en-US" dirty="0" smtClean="0"/>
              <a:t>Intel</a:t>
            </a:r>
            <a:endParaRPr lang="en-US" dirty="0"/>
          </a:p>
          <a:p>
            <a:r>
              <a:rPr lang="en-US" dirty="0" smtClean="0"/>
              <a:t>FS_MUSIM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S1-192331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S1-19xxxx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6993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87</a:t>
            </a:r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Sophia Antipolis, France, 19 - 23 Aug 2019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FS_MUSIM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13693" y="1196975"/>
            <a:ext cx="8353425" cy="558958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6</a:t>
            </a:r>
            <a:r>
              <a:rPr lang="en-GB" dirty="0" smtClean="0"/>
              <a:t> PCR approved</a:t>
            </a:r>
          </a:p>
          <a:p>
            <a:pPr lvl="2">
              <a:defRPr/>
            </a:pPr>
            <a:r>
              <a:rPr lang="en-GB" u="sng" dirty="0" smtClean="0">
                <a:solidFill>
                  <a:schemeClr val="tx1"/>
                </a:solidFill>
              </a:rPr>
              <a:t>S1-192090</a:t>
            </a:r>
          </a:p>
          <a:p>
            <a:pPr lvl="2">
              <a:defRPr/>
            </a:pPr>
            <a:r>
              <a:rPr lang="en-GB" u="sng" dirty="0" smtClean="0">
                <a:solidFill>
                  <a:schemeClr val="tx1"/>
                </a:solidFill>
              </a:rPr>
              <a:t>S1-192559</a:t>
            </a:r>
          </a:p>
          <a:p>
            <a:pPr lvl="2">
              <a:defRPr/>
            </a:pPr>
            <a:r>
              <a:rPr lang="en-GB" u="sng" dirty="0" smtClean="0">
                <a:solidFill>
                  <a:schemeClr val="tx1"/>
                </a:solidFill>
              </a:rPr>
              <a:t>S1-192863</a:t>
            </a:r>
          </a:p>
          <a:p>
            <a:pPr lvl="2">
              <a:defRPr/>
            </a:pPr>
            <a:r>
              <a:rPr lang="en-GB" u="sng" dirty="0" smtClean="0">
                <a:solidFill>
                  <a:schemeClr val="tx1"/>
                </a:solidFill>
              </a:rPr>
              <a:t>S1-192803</a:t>
            </a:r>
          </a:p>
          <a:p>
            <a:pPr lvl="2">
              <a:defRPr/>
            </a:pPr>
            <a:r>
              <a:rPr lang="en-GB" u="sng" dirty="0">
                <a:solidFill>
                  <a:schemeClr val="tx1"/>
                </a:solidFill>
              </a:rPr>
              <a:t>S1-192862</a:t>
            </a:r>
          </a:p>
          <a:p>
            <a:pPr lvl="2">
              <a:defRPr/>
            </a:pPr>
            <a:r>
              <a:rPr lang="en-GB" u="sng" dirty="0" smtClean="0">
                <a:solidFill>
                  <a:schemeClr val="tx1"/>
                </a:solidFill>
              </a:rPr>
              <a:t>S1-192808</a:t>
            </a:r>
          </a:p>
          <a:p>
            <a:pPr>
              <a:defRPr/>
            </a:pPr>
            <a:r>
              <a:rPr lang="en-GB" dirty="0" smtClean="0"/>
              <a:t>Study Item Completion: 98%</a:t>
            </a:r>
          </a:p>
          <a:p>
            <a:pPr>
              <a:defRPr/>
            </a:pPr>
            <a:r>
              <a:rPr lang="en-GB" dirty="0" smtClean="0"/>
              <a:t>Controversial issue: </a:t>
            </a:r>
            <a:r>
              <a:rPr lang="en-GB" dirty="0"/>
              <a:t>Definition of Operation Modes for a MUSIM </a:t>
            </a:r>
            <a:r>
              <a:rPr lang="en-GB" dirty="0" smtClean="0"/>
              <a:t>UE. 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FS_MUSIM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</a:t>
            </a:r>
            <a:r>
              <a:rPr lang="en-GB" sz="2400" dirty="0" smtClean="0"/>
              <a:t>22.834 </a:t>
            </a:r>
            <a:r>
              <a:rPr lang="en-GB" sz="2400" dirty="0"/>
              <a:t>to</a:t>
            </a:r>
            <a:br>
              <a:rPr lang="en-GB" sz="2400" dirty="0"/>
            </a:b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SA#84 </a:t>
            </a:r>
            <a:r>
              <a:rPr lang="en-GB" sz="2000" dirty="0"/>
              <a:t>(</a:t>
            </a:r>
            <a:r>
              <a:rPr lang="en-GB" sz="2000" dirty="0" smtClean="0"/>
              <a:t>06/2019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SA#85 (09/2019</a:t>
            </a:r>
            <a:r>
              <a:rPr lang="en-GB" sz="2000" dirty="0"/>
              <a:t>)</a:t>
            </a: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SA#83: 5%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SA#84: 95%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SA#85: 98%</a:t>
            </a:r>
          </a:p>
          <a:p>
            <a:pPr lvl="1">
              <a:defRPr/>
            </a:pPr>
            <a:r>
              <a:rPr lang="en-GB" sz="2000" dirty="0" smtClean="0"/>
              <a:t>SA#86: 100%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 smtClean="0"/>
          </a:p>
          <a:p>
            <a:pPr lvl="1">
              <a:defRPr/>
            </a:pPr>
            <a:endParaRPr lang="en-GB" sz="2200" dirty="0">
              <a:solidFill>
                <a:srgbClr val="FFC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 smtClean="0"/>
              <a:t>FS_MUSIM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 smtClean="0"/>
              <a:t>Complete Consolidate Potential Service Requirements.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FS_MUSIM </a:t>
            </a:r>
            <a:r>
              <a:rPr lang="en-GB" dirty="0"/>
              <a:t>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This </a:t>
            </a:r>
            <a:r>
              <a:rPr lang="en-GB" dirty="0" smtClean="0"/>
              <a:t>SID has been Approved </a:t>
            </a:r>
            <a:r>
              <a:rPr lang="en-GB" dirty="0"/>
              <a:t>at </a:t>
            </a:r>
            <a:r>
              <a:rPr lang="en-GB" dirty="0" smtClean="0"/>
              <a:t>SP#83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115</Words>
  <Application>Microsoft Office PowerPoint</Application>
  <PresentationFormat>On-screen Show (4:3)</PresentationFormat>
  <Paragraphs>43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TR 22.834 Status Update Study on Support for Multi-USIM Devices</vt:lpstr>
      <vt:lpstr>FS_MUSIM Progress</vt:lpstr>
      <vt:lpstr>FS_MUSIM Completion Date</vt:lpstr>
      <vt:lpstr>FS_MUSIM Planning/Progress</vt:lpstr>
      <vt:lpstr>FS_MUSIM Essential Info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2018-08-24T15:03:06Z</dcterms:created>
  <dcterms:modified xsi:type="dcterms:W3CDTF">2019-08-29T15:52:13Z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0bf753ae-ac2b-43a5-b56a-8a6374a9cce0</vt:lpwstr>
  </property>
  <property fmtid="{D5CDD505-2E9C-101B-9397-08002B2CF9AE}" pid="3" name="CTP_TimeStamp">
    <vt:lpwstr>2019-08-29 15:52:13Z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