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788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FS_MINT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Minimization of service Interruption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FS_MINT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S1-192330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r>
              <a:rPr lang="en-US" sz="1200" b="1" dirty="0" smtClean="0"/>
              <a:t>Sophia Antipolis, France</a:t>
            </a:r>
            <a:r>
              <a:rPr lang="en-GB" sz="1200" b="1" dirty="0" smtClean="0"/>
              <a:t>, 19 </a:t>
            </a:r>
            <a:r>
              <a:rPr lang="en-GB" sz="1200" b="1" dirty="0"/>
              <a:t>- </a:t>
            </a:r>
            <a:r>
              <a:rPr lang="en-GB" sz="1200" b="1" dirty="0" smtClean="0"/>
              <a:t>23 August 2019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Agreed on overview, scope, conclusion</a:t>
            </a:r>
          </a:p>
          <a:p>
            <a:pPr lvl="1">
              <a:defRPr/>
            </a:pPr>
            <a:r>
              <a:rPr lang="en-US" dirty="0" smtClean="0"/>
              <a:t>Update sections 5.2/5.3/5.7/5.8/5.9/5.10</a:t>
            </a:r>
          </a:p>
          <a:p>
            <a:pPr lvl="1">
              <a:defRPr/>
            </a:pPr>
            <a:r>
              <a:rPr lang="en-US" dirty="0" smtClean="0"/>
              <a:t>Consolidation of requirements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22.831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SA#XX: &lt;xx%&gt;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SA#XX+1: &lt;xx%&gt;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SA#XX+2</a:t>
            </a:r>
            <a:r>
              <a:rPr lang="en-GB" sz="2000" dirty="0"/>
              <a:t>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Potential use case discussion</a:t>
            </a:r>
            <a:endParaRPr lang="en-GB" dirty="0"/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/>
              <a:t>WI has </a:t>
            </a:r>
            <a:r>
              <a:rPr lang="en-GB" dirty="0" smtClean="0"/>
              <a:t>been </a:t>
            </a:r>
            <a:r>
              <a:rPr lang="en-GB" dirty="0"/>
              <a:t>approved by </a:t>
            </a:r>
            <a:r>
              <a:rPr lang="en-GB" dirty="0" smtClean="0"/>
              <a:t>SP#83</a:t>
            </a:r>
            <a:endParaRPr lang="en-GB" dirty="0"/>
          </a:p>
          <a:p>
            <a:pPr marL="457200" lvl="1" indent="0"/>
            <a:r>
              <a:rPr lang="en-GB" dirty="0"/>
              <a:t> </a:t>
            </a:r>
            <a:r>
              <a:rPr lang="en-GB" dirty="0" smtClean="0"/>
              <a:t>SID is in SP-190090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sz="10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041026"/>
              </p:ext>
            </p:extLst>
          </p:nvPr>
        </p:nvGraphicFramePr>
        <p:xfrm>
          <a:off x="684213" y="1988842"/>
          <a:ext cx="7772400" cy="40708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S1-192492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General update on TR22.831 V0.1.0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S1-192493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Samsung, LG Electronics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23.831 P-CR: MINT Scope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6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S1-192494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Electronics, Samsung, LG Uplus, KT Corp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Text proposal for Overview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S1-192768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Samsung, LG Electronics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23.831 P-CR: MINT HPLMN Failure is out of Scope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S1-192767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the potential requirement for section 5.3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S1-192769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Electronics, KT Corp, LG </a:t>
                      </a:r>
                      <a:r>
                        <a:rPr lang="en-GB" sz="1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Uplus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Update of Section 5.8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S1-192770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Electronics, LG Uplus, KT Corp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Update of Section 5.2 and 5.9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S1-192771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 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the potential requirement for section 5.10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S1-192844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Electronics, Samsung, LG Uplus, KT Corp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Consolidation of Potential Requirements for TR22.831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S1-192027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Electronics, Samsung, KT Corp, LG Uplus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FS_MINT: Text proposal for Conclusion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178</TotalTime>
  <Words>455</Words>
  <Application>Microsoft Office PowerPoint</Application>
  <PresentationFormat>화면 슬라이드 쇼(4:3)</PresentationFormat>
  <Paragraphs>93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MS Mincho</vt:lpstr>
      <vt:lpstr>SimSun</vt:lpstr>
      <vt:lpstr>맑은 고딕</vt:lpstr>
      <vt:lpstr>바탕</vt:lpstr>
      <vt:lpstr>Arial</vt:lpstr>
      <vt:lpstr>Bookman Old Style</vt:lpstr>
      <vt:lpstr>Times New Roman</vt:lpstr>
      <vt:lpstr>Blank Presentation</vt:lpstr>
      <vt:lpstr>FS_MINT Status Update Support for Minimization of service Interruption</vt:lpstr>
      <vt:lpstr>FS_MINT Progress</vt:lpstr>
      <vt:lpstr>FS_MINT Completion Date</vt:lpstr>
      <vt:lpstr>FS_MINT Planning/Progress</vt:lpstr>
      <vt:lpstr>Work plan between meetings</vt:lpstr>
      <vt:lpstr>FS_MINT Essential Info</vt:lpstr>
      <vt:lpstr>FS_MINT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2767</cp:lastModifiedBy>
  <cp:revision>404</cp:revision>
  <cp:lastPrinted>2000-01-14T10:02:55Z</cp:lastPrinted>
  <dcterms:created xsi:type="dcterms:W3CDTF">1999-11-22T09:19:47Z</dcterms:created>
  <dcterms:modified xsi:type="dcterms:W3CDTF">2019-08-23T13:41:52Z</dcterms:modified>
  <cp:category>Presentation</cp:category>
</cp:coreProperties>
</file>