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68" r:id="rId4"/>
    <p:sldId id="262" r:id="rId5"/>
    <p:sldId id="261" r:id="rId6"/>
    <p:sldId id="260" r:id="rId7"/>
    <p:sldId id="265" r:id="rId8"/>
    <p:sldId id="266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2F636"/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1" d="100"/>
          <a:sy n="61" d="100"/>
        </p:scale>
        <p:origin x="762" y="6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3720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96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dirty="0"/>
              <a:t>FS_EAV</a:t>
            </a:r>
            <a:r>
              <a:rPr lang="en-US" dirty="0" smtClean="0"/>
              <a:t>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GB" altLang="zh-CN" sz="2800" dirty="0"/>
              <a:t>Study on enhancement for UAVs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Qun</a:t>
            </a:r>
            <a:r>
              <a:rPr lang="en-US" dirty="0" smtClean="0"/>
              <a:t> Wei</a:t>
            </a:r>
            <a:endParaRPr lang="en-US" dirty="0"/>
          </a:p>
          <a:p>
            <a:r>
              <a:rPr lang="en-US" dirty="0" smtClean="0"/>
              <a:t>China Unicom</a:t>
            </a:r>
            <a:endParaRPr lang="en-US" dirty="0"/>
          </a:p>
          <a:p>
            <a:r>
              <a:rPr lang="en-US" dirty="0" smtClean="0"/>
              <a:t>FS_EAV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S1-192329</a:t>
            </a:r>
            <a:endParaRPr lang="en-GB" b="1" dirty="0"/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S1-19xxxx</a:t>
            </a:r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 dirty="0"/>
          </a:p>
        </p:txBody>
      </p:sp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 dirty="0"/>
              <a:t>Remember: present only slides 3, 6, 7</a:t>
            </a:r>
          </a:p>
        </p:txBody>
      </p:sp>
      <p:sp>
        <p:nvSpPr>
          <p:cNvPr id="9" name="Text Box 5">
            <a:extLst>
              <a:ext uri="{FF2B5EF4-FFF2-40B4-BE49-F238E27FC236}">
                <a16:creationId xmlns="" xmlns:a16="http://schemas.microsoft.com/office/drawing/2014/main" id="{56D33F64-028C-41BB-9219-915F89E8F7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291263"/>
            <a:ext cx="3330143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87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US" sz="1200" dirty="0"/>
              <a:t>Sophia Antipolis, France, 19 – 23 August 2019</a:t>
            </a:r>
            <a:endParaRPr lang="en-GB" sz="1200" dirty="0"/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D96F8899-0459-423F-9190-D4176C775A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37" y="4316304"/>
            <a:ext cx="1752601" cy="1752601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FS_EAV</a:t>
            </a:r>
            <a:r>
              <a:rPr lang="en-GB" dirty="0" smtClean="0"/>
              <a:t> </a:t>
            </a:r>
            <a:r>
              <a:rPr lang="en-GB" dirty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</a:t>
            </a:r>
            <a:r>
              <a:rPr lang="en-GB" dirty="0" smtClean="0"/>
              <a:t>&lt;yes&gt;</a:t>
            </a:r>
            <a:endParaRPr lang="en-GB" dirty="0"/>
          </a:p>
          <a:p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FS_EAV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US" dirty="0"/>
              <a:t>Correction to potential Consolidated Requirements for </a:t>
            </a:r>
            <a:r>
              <a:rPr lang="en-US" dirty="0" smtClean="0"/>
              <a:t>UAV</a:t>
            </a:r>
          </a:p>
          <a:p>
            <a:pPr lvl="1">
              <a:defRPr/>
            </a:pPr>
            <a:r>
              <a:rPr lang="en-GB" altLang="zh-CN" dirty="0"/>
              <a:t>Additional Consolidated Requirements for </a:t>
            </a:r>
            <a:r>
              <a:rPr lang="en-GB" altLang="zh-CN" dirty="0" smtClean="0"/>
              <a:t>UAV</a:t>
            </a:r>
          </a:p>
          <a:p>
            <a:pPr lvl="1">
              <a:defRPr/>
            </a:pPr>
            <a:r>
              <a:rPr lang="en-GB" altLang="zh-CN" dirty="0"/>
              <a:t>Processing of editor note of </a:t>
            </a:r>
            <a:r>
              <a:rPr lang="en-GB" altLang="zh-CN" dirty="0" smtClean="0"/>
              <a:t>TR</a:t>
            </a:r>
          </a:p>
          <a:p>
            <a:pPr marL="457200" lvl="1" indent="0">
              <a:buNone/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10</a:t>
            </a:r>
            <a:r>
              <a:rPr lang="en-GB" dirty="0" smtClean="0"/>
              <a:t>0</a:t>
            </a:r>
            <a:r>
              <a:rPr lang="en-GB" dirty="0" smtClean="0"/>
              <a:t>%</a:t>
            </a:r>
            <a:endParaRPr lang="en-GB" dirty="0"/>
          </a:p>
          <a:p>
            <a:pPr>
              <a:defRPr/>
            </a:pPr>
            <a:r>
              <a:rPr lang="en-GB" dirty="0"/>
              <a:t>Draft TR </a:t>
            </a:r>
            <a:r>
              <a:rPr lang="en-GB" dirty="0" smtClean="0"/>
              <a:t>22.829 </a:t>
            </a:r>
            <a:r>
              <a:rPr lang="en-GB" dirty="0"/>
              <a:t>Completion: </a:t>
            </a:r>
            <a:r>
              <a:rPr lang="en-GB" dirty="0" smtClean="0"/>
              <a:t>10</a:t>
            </a:r>
            <a:r>
              <a:rPr lang="en-GB" dirty="0" smtClean="0"/>
              <a:t>0</a:t>
            </a:r>
            <a:r>
              <a:rPr lang="en-GB" dirty="0" smtClean="0"/>
              <a:t>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  <a:p>
            <a:pPr lvl="1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 dirty="0"/>
          </a:p>
        </p:txBody>
      </p:sp>
      <p:sp>
        <p:nvSpPr>
          <p:cNvPr id="4" name="Rectangle 1">
            <a:extLst>
              <a:ext uri="{FF2B5EF4-FFF2-40B4-BE49-F238E27FC236}">
                <a16:creationId xmlns="" xmlns:a16="http://schemas.microsoft.com/office/drawing/2014/main" id="{1226B6F7-829D-4E72-ADDD-9CD3C13560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7025" y="31416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763449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FS_EAV </a:t>
            </a:r>
            <a:r>
              <a:rPr lang="en-GB" dirty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</a:t>
            </a:r>
            <a:r>
              <a:rPr lang="en-GB" dirty="0" smtClean="0"/>
              <a:t>0.5</a:t>
            </a:r>
            <a:endParaRPr lang="en-GB" dirty="0"/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</a:t>
            </a:r>
            <a:r>
              <a:rPr lang="en-GB" dirty="0" smtClean="0"/>
              <a:t>0</a:t>
            </a:r>
            <a:endParaRPr lang="en-GB" dirty="0"/>
          </a:p>
          <a:p>
            <a:pPr marL="457200" lvl="1" indent="0">
              <a:buFontTx/>
              <a:buNone/>
              <a:defRPr/>
            </a:pPr>
            <a:endParaRPr lang="en-GB" dirty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FS_</a:t>
            </a:r>
            <a:r>
              <a:rPr lang="en-US" dirty="0" smtClean="0"/>
              <a:t>EAV</a:t>
            </a:r>
            <a:r>
              <a:rPr lang="en-GB" dirty="0" smtClean="0"/>
              <a:t>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 smtClean="0"/>
              <a:t>For </a:t>
            </a:r>
            <a:r>
              <a:rPr lang="en-GB" sz="2000" dirty="0"/>
              <a:t>approval: </a:t>
            </a:r>
            <a:r>
              <a:rPr lang="en-GB" sz="2000" dirty="0" smtClean="0"/>
              <a:t>SA#84 </a:t>
            </a:r>
            <a:r>
              <a:rPr lang="en-GB" sz="2000" dirty="0"/>
              <a:t>(after SA1 #</a:t>
            </a:r>
            <a:r>
              <a:rPr lang="en-GB" sz="2000" dirty="0" smtClean="0"/>
              <a:t>86)</a:t>
            </a:r>
            <a:endParaRPr lang="en-GB" sz="2000" dirty="0" smtClean="0"/>
          </a:p>
          <a:p>
            <a:pPr>
              <a:defRPr/>
            </a:pPr>
            <a:r>
              <a:rPr lang="en-GB" sz="2400" dirty="0" smtClean="0"/>
              <a:t>Have these dates been changed at this meeting? &lt;n&gt;</a:t>
            </a:r>
          </a:p>
          <a:p>
            <a:pPr lvl="1">
              <a:defRPr/>
            </a:pPr>
            <a:endParaRPr lang="en-GB" sz="20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25865" cy="782637"/>
          </a:xfrm>
        </p:spPr>
        <p:txBody>
          <a:bodyPr/>
          <a:lstStyle/>
          <a:p>
            <a:r>
              <a:rPr lang="en-GB" dirty="0" smtClean="0"/>
              <a:t>FS_</a:t>
            </a:r>
            <a:r>
              <a:rPr lang="en-US" dirty="0" smtClean="0"/>
              <a:t>EAV </a:t>
            </a:r>
            <a:r>
              <a:rPr lang="en-GB" dirty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 for TR completion at </a:t>
            </a:r>
            <a:r>
              <a:rPr lang="en-GB" dirty="0" smtClean="0"/>
              <a:t>SA1#87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Editorial modifications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endParaRPr lang="en-GB" dirty="0"/>
          </a:p>
          <a:p>
            <a:pPr marL="457200" lvl="1" indent="0">
              <a:buNone/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269881" cy="782637"/>
          </a:xfrm>
        </p:spPr>
        <p:txBody>
          <a:bodyPr/>
          <a:lstStyle/>
          <a:p>
            <a:r>
              <a:rPr lang="en-GB" dirty="0" smtClean="0"/>
              <a:t>FS_</a:t>
            </a:r>
            <a:r>
              <a:rPr lang="en-US" dirty="0" smtClean="0"/>
              <a:t>EAV</a:t>
            </a:r>
            <a:r>
              <a:rPr lang="en-GB" dirty="0" smtClean="0"/>
              <a:t> </a:t>
            </a:r>
            <a:r>
              <a:rPr lang="en-GB" dirty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</a:t>
            </a:r>
            <a:r>
              <a:rPr lang="en-GB" dirty="0" smtClean="0"/>
              <a:t>100</a:t>
            </a:r>
            <a:r>
              <a:rPr lang="en-GB" dirty="0" smtClean="0"/>
              <a:t>%</a:t>
            </a:r>
            <a:endParaRPr lang="en-GB" dirty="0"/>
          </a:p>
          <a:p>
            <a:pPr lvl="1">
              <a:defRPr/>
            </a:pPr>
            <a:r>
              <a:rPr lang="en-GB" dirty="0"/>
              <a:t>Next meeting: </a:t>
            </a:r>
            <a:r>
              <a:rPr lang="en-GB" dirty="0" smtClean="0"/>
              <a:t>10</a:t>
            </a:r>
            <a:r>
              <a:rPr lang="en-GB" dirty="0"/>
              <a:t>0</a:t>
            </a:r>
            <a:r>
              <a:rPr lang="en-GB" dirty="0" smtClean="0"/>
              <a:t>%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25865" cy="782637"/>
          </a:xfrm>
        </p:spPr>
        <p:txBody>
          <a:bodyPr/>
          <a:lstStyle/>
          <a:p>
            <a:r>
              <a:rPr lang="en-GB" dirty="0" smtClean="0"/>
              <a:t>FS_EAV </a:t>
            </a:r>
            <a:r>
              <a:rPr lang="en-GB" dirty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1493948"/>
              </p:ext>
            </p:extLst>
          </p:nvPr>
        </p:nvGraphicFramePr>
        <p:xfrm>
          <a:off x="395288" y="2808931"/>
          <a:ext cx="8353424" cy="98399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707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0440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37831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S1-192481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LG Electronics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CR22.829v17.0.1 Correction to potential Consolidated Requirements for UAV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S1-192482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LG Electronics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CR22.829v17.0.1 CR to 22.829 Additional Consolidated Requirements for UAV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S1-192789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China Unicom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CR22.829v17.0.1 Processing of editor note of TR 22.829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728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S1-192162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CATT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CR22.829v17.0.1 Delete the editor’s note in 5.11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650053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497</TotalTime>
  <Words>260</Words>
  <Application>Microsoft Office PowerPoint</Application>
  <PresentationFormat>全屏显示(4:3)</PresentationFormat>
  <Paragraphs>69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MS Mincho</vt:lpstr>
      <vt:lpstr>宋体</vt:lpstr>
      <vt:lpstr>Arial</vt:lpstr>
      <vt:lpstr>Bookman Old Style</vt:lpstr>
      <vt:lpstr>Times New Roman</vt:lpstr>
      <vt:lpstr>Blank Presentation</vt:lpstr>
      <vt:lpstr>FS_EAV Status Update Study on enhancement for UAVs</vt:lpstr>
      <vt:lpstr>FS_EAV Status</vt:lpstr>
      <vt:lpstr>FS_EAV Progress</vt:lpstr>
      <vt:lpstr>FS_EAV Meeting Time</vt:lpstr>
      <vt:lpstr>FS_EAV Completion Date</vt:lpstr>
      <vt:lpstr>FS_EAV Planning/Progress</vt:lpstr>
      <vt:lpstr>FS_EAV Progress Estimate</vt:lpstr>
      <vt:lpstr>FS_EAV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weiqun</cp:lastModifiedBy>
  <cp:revision>390</cp:revision>
  <cp:lastPrinted>2000-01-14T10:02:55Z</cp:lastPrinted>
  <dcterms:created xsi:type="dcterms:W3CDTF">1999-11-22T09:19:47Z</dcterms:created>
  <dcterms:modified xsi:type="dcterms:W3CDTF">2019-08-23T10:32:00Z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(2)1t20w4VTLuZjutyApjyntMLLDy+XEgIx5bsA8aPKrNqRpq8MhNHUInNqx6nuHvLYMNAw0wC/
ZKhUGWp2ygpP4/Vlusfv975glOPTybb5dsHxxJmKuE03/UoGUzKcCfr6Z3pY2RvuUxgbN5BR
bi2NI8+aoHQ7qvbqjqB/qN9X/8O+axO6vdraB0A52rYesWEWF+E0qdxqkglIrq5h7nOE3Jey
fzG4/6NLNt7T8Y/riH</vt:lpwstr>
  </property>
  <property fmtid="{D5CDD505-2E9C-101B-9397-08002B2CF9AE}" pid="3" name="_2015_ms_pID_7253431">
    <vt:lpwstr>MxmkXbO8pMtvDZkGnjDqc61mPr4vx0ip4YgcFMGMe566vSPP+RiBI7
RZJ7qX56SsYaQO8rQzeKZrGLPeCkoCfXmRNK4ZasHDlxGwMoouj9J3ixWhkpOLXlRVTZGycJ
VbJ/uBf/MMK/ZAQyLlfBRPRanFYCvVfwNX+gYw8K/wqQ+CBx7TYiJmEgK4ppFS+jsxF46ihq
0ORP19qb/S8SmNS7</vt:lpwstr>
  </property>
</Properties>
</file>