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2" d="100"/>
          <a:sy n="112" d="100"/>
        </p:scale>
        <p:origin x="1452" y="12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16832"/>
            <a:ext cx="7772400" cy="1470025"/>
          </a:xfrm>
        </p:spPr>
        <p:txBody>
          <a:bodyPr/>
          <a:lstStyle/>
          <a:p>
            <a:r>
              <a:rPr lang="en-US" dirty="0"/>
              <a:t>FS_REFEC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enhanced Relays for Energy Efficiency and Extensive Coverage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Toon Norp</a:t>
            </a:r>
          </a:p>
          <a:p>
            <a:r>
              <a:rPr lang="en-US" dirty="0"/>
              <a:t>KPN</a:t>
            </a:r>
          </a:p>
          <a:p>
            <a:r>
              <a:rPr lang="en-US" dirty="0"/>
              <a:t>FS_REFEC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S1-192328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Overview</a:t>
            </a:r>
          </a:p>
          <a:p>
            <a:pPr lvl="1">
              <a:defRPr/>
            </a:pPr>
            <a:r>
              <a:rPr lang="en-GB" dirty="0"/>
              <a:t>Updates of use cases and potential requirements</a:t>
            </a:r>
          </a:p>
          <a:p>
            <a:pPr lvl="1">
              <a:defRPr/>
            </a:pPr>
            <a:r>
              <a:rPr lang="en-GB" dirty="0"/>
              <a:t>Updates of and new traffic scenarios and KPIs</a:t>
            </a:r>
          </a:p>
          <a:p>
            <a:pPr lvl="1">
              <a:defRPr/>
            </a:pPr>
            <a:r>
              <a:rPr lang="en-GB" dirty="0"/>
              <a:t>Consolidation of potential requirements and KPIs</a:t>
            </a:r>
          </a:p>
          <a:p>
            <a:pPr lvl="1">
              <a:defRPr/>
            </a:pPr>
            <a:r>
              <a:rPr lang="en-GB" dirty="0"/>
              <a:t>Considerations on security and charging</a:t>
            </a:r>
          </a:p>
          <a:p>
            <a:pPr lvl="1">
              <a:defRPr/>
            </a:pPr>
            <a:r>
              <a:rPr lang="en-GB" dirty="0"/>
              <a:t>Conclusions</a:t>
            </a:r>
          </a:p>
          <a:p>
            <a:pPr>
              <a:defRPr/>
            </a:pPr>
            <a:r>
              <a:rPr lang="en-GB" dirty="0"/>
              <a:t>Work/Study Item Completion: 95%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SA1#88 (Nov): 100%</a:t>
            </a:r>
          </a:p>
          <a:p>
            <a:pPr lvl="2">
              <a:defRPr/>
            </a:pPr>
            <a:r>
              <a:rPr lang="en-GB" dirty="0"/>
              <a:t>Few remaining editor’s notes to clean up and remove</a:t>
            </a:r>
          </a:p>
          <a:p>
            <a:pPr lvl="2">
              <a:defRPr/>
            </a:pPr>
            <a:r>
              <a:rPr lang="en-GB" dirty="0"/>
              <a:t>Possible some remaining consolidation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FS_REFEC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SA#85 (09/2019)</a:t>
            </a: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SA#81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SP-180785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SA1#86 (May 2019): 60%</a:t>
            </a:r>
          </a:p>
          <a:p>
            <a:pPr lvl="1">
              <a:defRPr/>
            </a:pPr>
            <a:r>
              <a:rPr lang="en-GB" dirty="0"/>
              <a:t>…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173</TotalTime>
  <Words>203</Words>
  <Application>Microsoft Office PowerPoint</Application>
  <PresentationFormat>On-screen Show (4:3)</PresentationFormat>
  <Paragraphs>47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FS_REFEC Status Update Study on enhanced Relays for Energy Efficiency and Extensive Coverage</vt:lpstr>
      <vt:lpstr>FS_REFEC Progress</vt:lpstr>
      <vt:lpstr>FS_REFEC Planning</vt:lpstr>
      <vt:lpstr>FS_REFEC Completion Date</vt:lpstr>
      <vt:lpstr>FS_REFEC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Norp, Antonius</cp:lastModifiedBy>
  <cp:revision>335</cp:revision>
  <cp:lastPrinted>2000-01-14T10:02:55Z</cp:lastPrinted>
  <dcterms:created xsi:type="dcterms:W3CDTF">1999-11-22T09:19:47Z</dcterms:created>
  <dcterms:modified xsi:type="dcterms:W3CDTF">2019-08-23T12:38:56Z</dcterms:modified>
  <cp:category>Presentation</cp:category>
</cp:coreProperties>
</file>