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01" autoAdjust="0"/>
    <p:restoredTop sz="86401" autoAdjust="0"/>
  </p:normalViewPr>
  <p:slideViewPr>
    <p:cSldViewPr>
      <p:cViewPr varScale="1">
        <p:scale>
          <a:sx n="85" d="100"/>
          <a:sy n="85" d="100"/>
        </p:scale>
        <p:origin x="1280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FS_5G_ATRAC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Asset Tracking Use Cases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Thierry </a:t>
            </a:r>
            <a:r>
              <a:rPr lang="en-US" dirty="0" err="1" smtClean="0"/>
              <a:t>Bérisot</a:t>
            </a:r>
            <a:endParaRPr lang="en-US" dirty="0"/>
          </a:p>
          <a:p>
            <a:r>
              <a:rPr lang="en-US" dirty="0" smtClean="0"/>
              <a:t>NOVAMINT</a:t>
            </a:r>
            <a:endParaRPr lang="en-US" dirty="0"/>
          </a:p>
          <a:p>
            <a:r>
              <a:rPr lang="en-US" dirty="0" smtClean="0"/>
              <a:t>FS_5G_ATRAC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S1-192327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FS_5G_ATRAC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update definitions and abbreviations section</a:t>
            </a:r>
          </a:p>
          <a:p>
            <a:pPr lvl="1">
              <a:defRPr/>
            </a:pPr>
            <a:r>
              <a:rPr lang="en-GB" dirty="0"/>
              <a:t>Removal of editors notes</a:t>
            </a:r>
          </a:p>
          <a:p>
            <a:pPr lvl="1">
              <a:defRPr/>
            </a:pPr>
            <a:r>
              <a:rPr lang="en-GB" dirty="0" smtClean="0"/>
              <a:t>Clean-up</a:t>
            </a:r>
          </a:p>
          <a:p>
            <a:pPr lvl="1">
              <a:defRPr/>
            </a:pPr>
            <a:r>
              <a:rPr lang="en-GB" dirty="0"/>
              <a:t>U</a:t>
            </a:r>
            <a:r>
              <a:rPr lang="en-GB" dirty="0" smtClean="0"/>
              <a:t>pdated and consolidated requirements &amp; KPIs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removed </a:t>
            </a:r>
            <a:r>
              <a:rPr lang="en-GB" dirty="0"/>
              <a:t>Additional considerations </a:t>
            </a:r>
          </a:p>
          <a:p>
            <a:pPr lvl="1"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/>
              <a:t>FS_5G_ATRAC </a:t>
            </a:r>
            <a:r>
              <a:rPr lang="en-GB" sz="3200" dirty="0" smtClean="0"/>
              <a:t>Completion </a:t>
            </a:r>
            <a:r>
              <a:rPr lang="en-GB" sz="3200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</a:t>
            </a:r>
            <a:r>
              <a:rPr lang="en-GB" sz="2000" dirty="0"/>
              <a:t>(09/2019</a:t>
            </a:r>
            <a:r>
              <a:rPr lang="en-GB" sz="2000" dirty="0" smtClean="0"/>
              <a:t>)</a:t>
            </a:r>
            <a:br>
              <a:rPr lang="en-GB" sz="2000" dirty="0" smtClean="0"/>
            </a:b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&lt;n&gt;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FS_5G_ATRAC 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WI has been approved at SP#81</a:t>
            </a:r>
          </a:p>
          <a:p>
            <a:pPr marL="457200" lvl="1" indent="0"/>
            <a:r>
              <a:rPr lang="en-GB" dirty="0" smtClean="0"/>
              <a:t> Approved SI WID is in </a:t>
            </a:r>
            <a:r>
              <a:rPr lang="en-GB" dirty="0" err="1" smtClean="0"/>
              <a:t>TDoc</a:t>
            </a:r>
            <a:r>
              <a:rPr lang="en-GB" dirty="0"/>
              <a:t> SP-180922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 @ SA WG1</a:t>
            </a:r>
          </a:p>
          <a:p>
            <a:pPr lvl="1"/>
            <a:r>
              <a:rPr lang="en-GB" sz="2000" dirty="0"/>
              <a:t>SA1#87 (08/2019): 100%</a:t>
            </a:r>
          </a:p>
          <a:p>
            <a:pPr lvl="1"/>
            <a:r>
              <a:rPr lang="en-GB" sz="2000" dirty="0"/>
              <a:t>SA1#86 (05/2019): </a:t>
            </a:r>
            <a:r>
              <a:rPr lang="en-GB" sz="2000" dirty="0" smtClean="0"/>
              <a:t>50%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SA1#85 (</a:t>
            </a:r>
            <a:r>
              <a:rPr lang="en-GB" sz="2000" dirty="0" smtClean="0"/>
              <a:t>02/2019): </a:t>
            </a:r>
            <a:r>
              <a:rPr lang="en-GB" sz="2000" dirty="0" smtClean="0"/>
              <a:t>50</a:t>
            </a:r>
            <a:r>
              <a:rPr lang="en-GB" sz="2000" dirty="0"/>
              <a:t>%</a:t>
            </a:r>
          </a:p>
          <a:p>
            <a:pPr lvl="1">
              <a:defRPr/>
            </a:pPr>
            <a:r>
              <a:rPr lang="en-GB" sz="2000" dirty="0"/>
              <a:t>SA1#84 (11/2018): </a:t>
            </a:r>
            <a:r>
              <a:rPr lang="en-GB" sz="2000" dirty="0" smtClean="0"/>
              <a:t>15%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386</TotalTime>
  <Words>131</Words>
  <Application>Microsoft Macintosh PowerPoint</Application>
  <PresentationFormat>On-screen Show (4:3)</PresentationFormat>
  <Paragraphs>38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Bookman Old Style</vt:lpstr>
      <vt:lpstr>Arial</vt:lpstr>
      <vt:lpstr>Times New Roman</vt:lpstr>
      <vt:lpstr>Blank Presentation</vt:lpstr>
      <vt:lpstr>FS_5G_ATRAC Status Update Feasibility Study on Asset Tracking Use Cases</vt:lpstr>
      <vt:lpstr>FS_5G_ATRAC Progress</vt:lpstr>
      <vt:lpstr>FS_5G_ATRAC Completion Date</vt:lpstr>
      <vt:lpstr>FS_5G_ATRAC 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Thierry Berisot</cp:lastModifiedBy>
  <cp:revision>339</cp:revision>
  <cp:lastPrinted>2000-01-14T10:02:55Z</cp:lastPrinted>
  <dcterms:created xsi:type="dcterms:W3CDTF">1999-11-22T09:19:47Z</dcterms:created>
  <dcterms:modified xsi:type="dcterms:W3CDTF">2019-08-23T13:41:34Z</dcterms:modified>
  <cp:category>Presentation</cp:category>
</cp:coreProperties>
</file>