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56" r:id="rId3"/>
    <p:sldId id="261" r:id="rId4"/>
    <p:sldId id="264" r:id="rId5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3" d="100"/>
          <a:sy n="73" d="100"/>
        </p:scale>
        <p:origin x="408" y="6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7544" y="2130425"/>
            <a:ext cx="8208912" cy="1470025"/>
          </a:xfrm>
        </p:spPr>
        <p:txBody>
          <a:bodyPr/>
          <a:lstStyle/>
          <a:p>
            <a:r>
              <a:rPr lang="en-US" dirty="0"/>
              <a:t>FS_MPS2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Feasibility Study of MPS Phase 2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Ray P. Singh</a:t>
            </a:r>
          </a:p>
          <a:p>
            <a:r>
              <a:rPr lang="en-US" dirty="0" err="1"/>
              <a:t>Perspecta</a:t>
            </a:r>
            <a:r>
              <a:rPr lang="en-US" dirty="0"/>
              <a:t> Labs</a:t>
            </a:r>
          </a:p>
          <a:p>
            <a:r>
              <a:rPr lang="en-US" dirty="0"/>
              <a:t>FS_MPS2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S1-192325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50076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#87</a:t>
            </a:r>
          </a:p>
          <a:p>
            <a:r>
              <a:rPr lang="en-GB" sz="1200" b="1" dirty="0"/>
              <a:t>Sophia Antipolis, France, 19 - 23 August 2019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FS_MPS2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Agreement of TR </a:t>
            </a:r>
            <a:r>
              <a:rPr lang="en-GB" dirty="0" smtClean="0"/>
              <a:t>22.854 </a:t>
            </a:r>
            <a:r>
              <a:rPr lang="en-GB" dirty="0" err="1" smtClean="0"/>
              <a:t>pCRs</a:t>
            </a:r>
            <a:r>
              <a:rPr lang="en-GB" dirty="0" smtClean="0"/>
              <a:t>:</a:t>
            </a:r>
          </a:p>
          <a:p>
            <a:pPr lvl="2">
              <a:defRPr/>
            </a:pPr>
            <a:r>
              <a:rPr lang="en-GB" dirty="0" smtClean="0"/>
              <a:t>S1-192215 on general clean-ups</a:t>
            </a:r>
          </a:p>
          <a:p>
            <a:pPr lvl="2">
              <a:defRPr/>
            </a:pPr>
            <a:r>
              <a:rPr lang="en-GB" dirty="0" smtClean="0"/>
              <a:t>S1-192626 on additional MPS for DTS requirements</a:t>
            </a:r>
          </a:p>
          <a:p>
            <a:pPr lvl="2">
              <a:defRPr/>
            </a:pPr>
            <a:r>
              <a:rPr lang="en-GB" dirty="0" smtClean="0"/>
              <a:t>S1-192627 on additional MPS for Video requirements</a:t>
            </a:r>
          </a:p>
          <a:p>
            <a:pPr lvl="2">
              <a:defRPr/>
            </a:pPr>
            <a:r>
              <a:rPr lang="en-GB" dirty="0" smtClean="0"/>
              <a:t>S1-192628 on additional MPS for Voice requirements and a new use cases on MPS for all participant on an MMTEL voice conference call</a:t>
            </a:r>
          </a:p>
          <a:p>
            <a:pPr lvl="2">
              <a:defRPr/>
            </a:pPr>
            <a:r>
              <a:rPr lang="en-GB" dirty="0" smtClean="0"/>
              <a:t>S1-192629 on </a:t>
            </a:r>
            <a:r>
              <a:rPr lang="en-GB" dirty="0" err="1" smtClean="0"/>
              <a:t>QoS</a:t>
            </a:r>
            <a:r>
              <a:rPr lang="en-GB" dirty="0" smtClean="0"/>
              <a:t> requirement modifications</a:t>
            </a:r>
            <a:endParaRPr lang="en-GB" dirty="0"/>
          </a:p>
          <a:p>
            <a:pPr>
              <a:defRPr/>
            </a:pPr>
            <a:r>
              <a:rPr lang="en-GB" dirty="0" smtClean="0"/>
              <a:t>Study </a:t>
            </a:r>
            <a:r>
              <a:rPr lang="en-GB" dirty="0"/>
              <a:t>Item Completion: </a:t>
            </a:r>
            <a:r>
              <a:rPr lang="en-GB" dirty="0" smtClean="0"/>
              <a:t>100%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FS_MPS2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SA#83 (03/2019)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SA#85 (09/2019)</a:t>
            </a:r>
            <a:endParaRPr lang="en-GB" sz="2000" dirty="0"/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</a:t>
            </a:r>
            <a:r>
              <a:rPr lang="en-GB" sz="2400" dirty="0">
                <a:solidFill>
                  <a:srgbClr val="FF0000"/>
                </a:solidFill>
              </a:rPr>
              <a:t>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No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FS_MPS2</a:t>
            </a:r>
            <a:r>
              <a:rPr lang="en-US" dirty="0" smtClean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approved </a:t>
            </a:r>
            <a:r>
              <a:rPr lang="en-GB" sz="2400" dirty="0"/>
              <a:t>at </a:t>
            </a:r>
            <a:r>
              <a:rPr lang="en-GB" sz="2400" dirty="0" smtClean="0"/>
              <a:t>SA#78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Approved </a:t>
            </a:r>
            <a:r>
              <a:rPr lang="en-GB" sz="2000" dirty="0"/>
              <a:t>WID is in </a:t>
            </a:r>
            <a:r>
              <a:rPr lang="en-GB" sz="2000" dirty="0" smtClean="0"/>
              <a:t>SP-170996</a:t>
            </a:r>
          </a:p>
          <a:p>
            <a:pPr lvl="1">
              <a:defRPr/>
            </a:pPr>
            <a:r>
              <a:rPr lang="en-GB" sz="2000" dirty="0" smtClean="0"/>
              <a:t>Approved revised WID is in SP-190315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 smtClean="0"/>
              <a:t>SA1#87 (August </a:t>
            </a:r>
            <a:r>
              <a:rPr lang="en-GB" sz="2000" dirty="0"/>
              <a:t>2019): </a:t>
            </a:r>
            <a:r>
              <a:rPr lang="en-GB" sz="2000" dirty="0" smtClean="0"/>
              <a:t>100%</a:t>
            </a:r>
          </a:p>
          <a:p>
            <a:pPr lvl="1">
              <a:defRPr/>
            </a:pPr>
            <a:r>
              <a:rPr lang="en-GB" sz="2000" dirty="0" smtClean="0"/>
              <a:t>SA1#86 </a:t>
            </a:r>
            <a:r>
              <a:rPr lang="en-GB" sz="2000" dirty="0"/>
              <a:t>(May 2019): 90%</a:t>
            </a:r>
          </a:p>
          <a:p>
            <a:pPr lvl="1">
              <a:defRPr/>
            </a:pPr>
            <a:r>
              <a:rPr lang="en-GB" sz="2000" dirty="0"/>
              <a:t>SA1#85 (February 2019): 80%</a:t>
            </a:r>
          </a:p>
          <a:p>
            <a:pPr lvl="1">
              <a:defRPr/>
            </a:pPr>
            <a:r>
              <a:rPr lang="en-GB" sz="2000" dirty="0"/>
              <a:t>SA1#84 (Nov 2018): 65</a:t>
            </a:r>
            <a:r>
              <a:rPr lang="en-GB" sz="2000" dirty="0" smtClean="0"/>
              <a:t>%</a:t>
            </a: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1208</TotalTime>
  <Words>193</Words>
  <Application>Microsoft Office PowerPoint</Application>
  <PresentationFormat>On-screen Show (4:3)</PresentationFormat>
  <Paragraphs>42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Bookman Old Style</vt:lpstr>
      <vt:lpstr>MS Mincho</vt:lpstr>
      <vt:lpstr>Times New Roman</vt:lpstr>
      <vt:lpstr>Blank Presentation</vt:lpstr>
      <vt:lpstr>FS_MPS2 Status Update Feasibility Study of MPS Phase 2</vt:lpstr>
      <vt:lpstr>FS_MPS2 Progress</vt:lpstr>
      <vt:lpstr>FS_MPS2 Completion Date</vt:lpstr>
      <vt:lpstr>FS_MPS2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singh</cp:lastModifiedBy>
  <cp:revision>340</cp:revision>
  <cp:lastPrinted>2000-01-14T10:02:55Z</cp:lastPrinted>
  <dcterms:created xsi:type="dcterms:W3CDTF">1999-11-22T09:19:47Z</dcterms:created>
  <dcterms:modified xsi:type="dcterms:W3CDTF">2019-08-23T11:59:47Z</dcterms:modified>
  <cp:category>Presentation</cp:category>
</cp:coreProperties>
</file>