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906" r:id="rId3"/>
    <p:sldId id="909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7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09.08.2019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26. Apr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S1-192295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318497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9 - 23 Aug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4735" y="1632159"/>
            <a:ext cx="1040253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Motivation for revision of</a:t>
            </a:r>
            <a:br>
              <a:rPr lang="en-US" b="1" noProof="0" dirty="0"/>
            </a:br>
            <a:r>
              <a:rPr lang="en-US" b="1" noProof="0" dirty="0"/>
              <a:t> Work Item </a:t>
            </a:r>
            <a:r>
              <a:rPr lang="en-US" b="1" noProof="0" dirty="0" err="1"/>
              <a:t>eCAV</a:t>
            </a:r>
            <a:r>
              <a:rPr lang="en-US" b="1" noProof="0" dirty="0"/>
              <a:t> on </a:t>
            </a:r>
            <a:r>
              <a:rPr lang="en-US" b="1" noProof="0" dirty="0" err="1"/>
              <a:t>cyberCAV</a:t>
            </a:r>
            <a:r>
              <a:rPr lang="en-US" b="1" noProof="0" dirty="0"/>
              <a:t> topics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DD3C0-AB3D-4398-8EFC-2BAA3CEF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91322" cy="1325563"/>
          </a:xfrm>
        </p:spPr>
        <p:txBody>
          <a:bodyPr>
            <a:normAutofit/>
          </a:bodyPr>
          <a:lstStyle/>
          <a:p>
            <a:r>
              <a:rPr lang="de-DE" sz="3600" dirty="0" err="1"/>
              <a:t>Aspects</a:t>
            </a:r>
            <a:r>
              <a:rPr lang="de-DE" sz="3600" dirty="0"/>
              <a:t> </a:t>
            </a:r>
            <a:r>
              <a:rPr lang="de-DE" sz="3600" dirty="0" err="1"/>
              <a:t>addressed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further</a:t>
            </a:r>
            <a:r>
              <a:rPr lang="de-DE" sz="3600" dirty="0"/>
              <a:t> 5G </a:t>
            </a:r>
            <a:r>
              <a:rPr lang="de-DE" sz="3600" dirty="0" err="1"/>
              <a:t>service</a:t>
            </a:r>
            <a:r>
              <a:rPr lang="de-DE" sz="3600" dirty="0"/>
              <a:t> </a:t>
            </a:r>
            <a:r>
              <a:rPr lang="de-DE" sz="3600" dirty="0" err="1"/>
              <a:t>requirements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cyberCAV</a:t>
            </a:r>
            <a:r>
              <a:rPr lang="de-DE" sz="3600" dirty="0"/>
              <a:t> / </a:t>
            </a:r>
            <a:r>
              <a:rPr lang="de-DE" sz="3600" dirty="0" err="1"/>
              <a:t>eCAV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A39B4-244E-473D-A9E3-263826B28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non-public networks as private slices, and further implications on security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952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1E5C259-0EB3-48A4-B385-49C6FE131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Not all </a:t>
            </a:r>
            <a:r>
              <a:rPr lang="de-DE" dirty="0" err="1"/>
              <a:t>objectives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FS_eCAV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addressed</a:t>
            </a:r>
            <a:r>
              <a:rPr lang="de-DE" dirty="0"/>
              <a:t> in </a:t>
            </a:r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eCAV</a:t>
            </a:r>
            <a:r>
              <a:rPr lang="de-DE" dirty="0"/>
              <a:t> WID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324542-5BC5-4226-B057-1A6096E5FE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non-public networks as private slices, and further implications on security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9C2BC1B-7A37-420F-AF76-6C5FA0967A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i="1" dirty="0"/>
              <a:t>void</a:t>
            </a:r>
          </a:p>
          <a:p>
            <a:pPr lvl="0" hangingPunct="0"/>
            <a:r>
              <a:rPr lang="en-GB" dirty="0"/>
              <a:t>High-level requirements for network operation and maintenance in 5G non-public networks for cyber-physical control applications in vertical domains;</a:t>
            </a:r>
            <a:endParaRPr lang="de-DE" dirty="0"/>
          </a:p>
          <a:p>
            <a:pPr lvl="0" hangingPunct="0"/>
            <a:r>
              <a:rPr lang="en-GB" i="1" dirty="0"/>
              <a:t>void</a:t>
            </a:r>
          </a:p>
          <a:p>
            <a:pPr lvl="0" hangingPunct="0"/>
            <a:r>
              <a:rPr lang="en-GB" dirty="0"/>
              <a:t>Positioning with focus on vertical directions / dimension for Industrial IoT;</a:t>
            </a:r>
          </a:p>
          <a:p>
            <a:pPr lvl="0" hangingPunct="0"/>
            <a:r>
              <a:rPr lang="en-GB" i="1" dirty="0"/>
              <a:t>void</a:t>
            </a: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114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Microsoft Office PowerPoint</Application>
  <PresentationFormat>Breitbild</PresentationFormat>
  <Paragraphs>22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Motivation for revision of  Work Item eCAV on cyberCAV topics</vt:lpstr>
      <vt:lpstr>Aspects addressed for further 5G service requirements for cyberCAV / eCAV</vt:lpstr>
      <vt:lpstr>Not all objectives of FS_eCAV are addressed in current eCAV WID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Work Item eCAV on cyberCAV topics</dc:title>
  <dc:creator>Michael Bahr HW</dc:creator>
  <cp:lastModifiedBy>MB (Siemens)</cp:lastModifiedBy>
  <cp:revision>15</cp:revision>
  <dcterms:created xsi:type="dcterms:W3CDTF">2019-02-08T16:34:57Z</dcterms:created>
  <dcterms:modified xsi:type="dcterms:W3CDTF">2019-08-09T22:52:08Z</dcterms:modified>
</cp:coreProperties>
</file>