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122" d="100"/>
          <a:sy n="122" d="100"/>
        </p:scale>
        <p:origin x="1152" y="13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400" dirty="0" err="1"/>
              <a:t>eCAV</a:t>
            </a:r>
            <a:r>
              <a:rPr lang="en-US" sz="2400" dirty="0"/>
              <a:t> Status Update</a:t>
            </a:r>
            <a:br>
              <a:rPr lang="en-US" sz="2400" dirty="0"/>
            </a:br>
            <a:r>
              <a:rPr lang="en-US" sz="2400" dirty="0">
                <a:solidFill>
                  <a:srgbClr val="FF0000"/>
                </a:solidFill>
              </a:rPr>
              <a:t>Service requirements on enhancements for cyber-physical control applications in vertical domains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Michael Bahr</a:t>
            </a:r>
          </a:p>
          <a:p>
            <a:r>
              <a:rPr lang="en-US" dirty="0"/>
              <a:t>Siemens AG</a:t>
            </a:r>
          </a:p>
          <a:p>
            <a:r>
              <a:rPr lang="en-US" dirty="0" err="1"/>
              <a:t>eCAV</a:t>
            </a:r>
            <a:r>
              <a:rPr lang="en-US" dirty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S1-191638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#86</a:t>
            </a:r>
          </a:p>
          <a:p>
            <a:r>
              <a:rPr lang="en-GB" sz="1200" b="1" dirty="0"/>
              <a:t>Suzhou, China, 6-10 May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eCAV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Agreed on WID</a:t>
            </a:r>
          </a:p>
          <a:p>
            <a:pPr lvl="1">
              <a:defRPr/>
            </a:pPr>
            <a:r>
              <a:rPr lang="en-GB" dirty="0"/>
              <a:t>CR on vertical positioning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en-GB" dirty="0"/>
              <a:t>Work/Study Item Completion: 10%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eCAV</a:t>
            </a:r>
            <a:r>
              <a:rPr lang="en-GB" dirty="0"/>
              <a:t>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SA1#87 (08/2019): 80%</a:t>
            </a:r>
          </a:p>
          <a:p>
            <a:pPr lvl="2">
              <a:defRPr/>
            </a:pPr>
            <a:r>
              <a:rPr lang="en-GB" dirty="0"/>
              <a:t>Industrial Ethernet Integration (e.g. time synchronization)</a:t>
            </a:r>
          </a:p>
          <a:p>
            <a:pPr lvl="2">
              <a:defRPr/>
            </a:pPr>
            <a:r>
              <a:rPr lang="en-GB" dirty="0"/>
              <a:t>High-level requirements for network operation and maintenance in NPN</a:t>
            </a:r>
          </a:p>
          <a:p>
            <a:pPr lvl="2">
              <a:defRPr/>
            </a:pPr>
            <a:r>
              <a:rPr lang="en-GB" dirty="0"/>
              <a:t>D2D/</a:t>
            </a:r>
            <a:r>
              <a:rPr lang="en-GB" dirty="0" err="1"/>
              <a:t>ProSe</a:t>
            </a:r>
            <a:r>
              <a:rPr lang="en-GB" dirty="0"/>
              <a:t> communication</a:t>
            </a:r>
          </a:p>
          <a:p>
            <a:pPr lvl="2">
              <a:defRPr/>
            </a:pPr>
            <a:r>
              <a:rPr lang="en-GB" dirty="0"/>
              <a:t>Extension of WID scope and corresponding contributions based on progress of </a:t>
            </a:r>
            <a:r>
              <a:rPr lang="en-GB" dirty="0" err="1"/>
              <a:t>FS_eCAV</a:t>
            </a:r>
            <a:r>
              <a:rPr lang="en-GB" dirty="0"/>
              <a:t> (non-public networks, D2D/</a:t>
            </a:r>
            <a:r>
              <a:rPr lang="en-GB" dirty="0" err="1"/>
              <a:t>ProSe</a:t>
            </a:r>
            <a:r>
              <a:rPr lang="en-GB" dirty="0"/>
              <a:t> communication, and network performance requirements)</a:t>
            </a:r>
          </a:p>
          <a:p>
            <a:pPr lvl="1">
              <a:defRPr/>
            </a:pPr>
            <a:r>
              <a:rPr lang="en-GB" dirty="0"/>
              <a:t>SA1#88 (11/2019): 100%</a:t>
            </a:r>
          </a:p>
          <a:p>
            <a:pPr lvl="2">
              <a:defRPr/>
            </a:pPr>
            <a:r>
              <a:rPr lang="en-GB" dirty="0"/>
              <a:t>Finalization of WI (remaining service requirements)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/>
              <a:t>CRs to 22.261/22.104 </a:t>
            </a:r>
            <a:r>
              <a:rPr lang="en-GB" dirty="0" err="1"/>
              <a:t>wrt</a:t>
            </a:r>
            <a:r>
              <a:rPr lang="en-GB" dirty="0"/>
              <a:t> objectives industrial ethernet integration, high-level requirements for network operation and maintenance in NPN</a:t>
            </a:r>
          </a:p>
          <a:p>
            <a:pPr lvl="1">
              <a:defRPr/>
            </a:pPr>
            <a:r>
              <a:rPr lang="en-GB" dirty="0"/>
              <a:t>Extension of WID scope based on progress of </a:t>
            </a:r>
            <a:r>
              <a:rPr lang="en-GB" dirty="0" err="1"/>
              <a:t>FS_eCAV</a:t>
            </a:r>
            <a:endParaRPr lang="en-GB" dirty="0"/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err="1"/>
              <a:t>eCAV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 : SA#86 (12/2019)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no</a:t>
            </a:r>
          </a:p>
          <a:p>
            <a:pPr lvl="1">
              <a:defRPr/>
            </a:pPr>
            <a:r>
              <a:rPr lang="en-GB" sz="2000" dirty="0"/>
              <a:t>If yes, previous target completion dates:</a:t>
            </a:r>
          </a:p>
          <a:p>
            <a:pPr lvl="2">
              <a:defRPr/>
            </a:pPr>
            <a:r>
              <a:rPr lang="en-GB" sz="1600" dirty="0"/>
              <a:t>For information: &lt;mm/</a:t>
            </a:r>
            <a:r>
              <a:rPr lang="en-GB" sz="1600" dirty="0" err="1"/>
              <a:t>yyyy</a:t>
            </a:r>
            <a:r>
              <a:rPr lang="en-GB" sz="1600" dirty="0"/>
              <a:t>&gt; </a:t>
            </a:r>
            <a:r>
              <a:rPr lang="en-GB" sz="1600" dirty="0" err="1"/>
              <a:t>SA#xx</a:t>
            </a:r>
            <a:r>
              <a:rPr lang="en-GB" sz="1600" dirty="0"/>
              <a:t> </a:t>
            </a:r>
          </a:p>
          <a:p>
            <a:pPr lvl="2">
              <a:defRPr/>
            </a:pPr>
            <a:r>
              <a:rPr lang="en-GB" sz="1600" dirty="0"/>
              <a:t>For approval: &lt;mm/</a:t>
            </a:r>
            <a:r>
              <a:rPr lang="en-GB" sz="1600" dirty="0" err="1"/>
              <a:t>yyyy</a:t>
            </a:r>
            <a:r>
              <a:rPr lang="en-GB" sz="1600" dirty="0"/>
              <a:t>&gt; </a:t>
            </a:r>
            <a:r>
              <a:rPr lang="en-GB" sz="1600" dirty="0" err="1"/>
              <a:t>SA#xx</a:t>
            </a:r>
            <a:r>
              <a:rPr lang="en-GB" sz="1600" dirty="0"/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“If yes…” and all subsequent bullets if current completion date is unchanged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eCAV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agreed at SA1#86</a:t>
            </a:r>
          </a:p>
          <a:p>
            <a:pPr lvl="1">
              <a:defRPr/>
            </a:pPr>
            <a:r>
              <a:rPr lang="en-GB" sz="2000" dirty="0"/>
              <a:t>Agreed WID is in </a:t>
            </a:r>
            <a:r>
              <a:rPr lang="en-GB" sz="2000" dirty="0" err="1"/>
              <a:t>tdoc</a:t>
            </a:r>
            <a:r>
              <a:rPr lang="en-GB" sz="2000" dirty="0"/>
              <a:t> S1-191642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/>
            <a:r>
              <a:rPr lang="en-GB" sz="2000" dirty="0"/>
              <a:t>SA1#86: 10%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293</Words>
  <Application>Microsoft Office PowerPoint</Application>
  <PresentationFormat>Bildschirmpräsentation (4:3)</PresentationFormat>
  <Paragraphs>58</Paragraphs>
  <Slides>6</Slides>
  <Notes>6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eCAV Status Update Service requirements on enhancements for cyber-physical control applications in vertical domains</vt:lpstr>
      <vt:lpstr>eCAV Progress</vt:lpstr>
      <vt:lpstr>eCAV Planning</vt:lpstr>
      <vt:lpstr>Work plan between meetings</vt:lpstr>
      <vt:lpstr>eCAV Completion Date</vt:lpstr>
      <vt:lpstr>eCAV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M4B (Siemens-4)</cp:lastModifiedBy>
  <cp:revision>335</cp:revision>
  <cp:lastPrinted>2000-01-14T10:02:55Z</cp:lastPrinted>
  <dcterms:created xsi:type="dcterms:W3CDTF">1999-11-22T09:19:47Z</dcterms:created>
  <dcterms:modified xsi:type="dcterms:W3CDTF">2019-05-13T10:46:02Z</dcterms:modified>
  <cp:category>Presentation</cp:category>
</cp:coreProperties>
</file>