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1200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/>
              <a:t>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5G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S1-191605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xmlns="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92009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dirty="0"/>
              <a:t>Suzhou, P. R. China, 6th-10th May 2019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&lt;yes&gt;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0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3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SA#85 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SA#86 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&lt;n&gt;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dirty="0" smtClean="0"/>
              <a:t>EAV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</a:t>
            </a:r>
            <a:r>
              <a:rPr lang="en-GB" dirty="0" smtClean="0"/>
              <a:t>TS </a:t>
            </a:r>
            <a:r>
              <a:rPr lang="en-GB" dirty="0"/>
              <a:t>completion at </a:t>
            </a:r>
            <a:r>
              <a:rPr lang="en-GB" dirty="0" smtClean="0"/>
              <a:t>SA1#87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80%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0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80%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450</TotalTime>
  <Words>181</Words>
  <Application>Microsoft Office PowerPoint</Application>
  <PresentationFormat>全屏显示(4:3)</PresentationFormat>
  <Paragraphs>51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MS Mincho</vt:lpstr>
      <vt:lpstr>Arial</vt:lpstr>
      <vt:lpstr>Bookman Old Style</vt:lpstr>
      <vt:lpstr>Times New Roman</vt:lpstr>
      <vt:lpstr>Blank Presentation</vt:lpstr>
      <vt:lpstr>EAV Status Update 5G Enhancement for UAVs</vt:lpstr>
      <vt:lpstr>EAV Status</vt:lpstr>
      <vt:lpstr>EAV Progress</vt:lpstr>
      <vt:lpstr>EAV Meeting Time</vt:lpstr>
      <vt:lpstr>EAV Completion Date</vt:lpstr>
      <vt:lpstr>EAV Planning/Progress</vt:lpstr>
      <vt:lpstr>EAV Progress Estimate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李继兵</cp:lastModifiedBy>
  <cp:revision>384</cp:revision>
  <cp:lastPrinted>2000-01-14T10:02:55Z</cp:lastPrinted>
  <dcterms:created xsi:type="dcterms:W3CDTF">1999-11-22T09:19:47Z</dcterms:created>
  <dcterms:modified xsi:type="dcterms:W3CDTF">2019-05-10T07:00:06Z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(2)1t20w4VTLuZjutyApjyntMLLDy+XEgIx5bsA8aPKrNqRpq8MhNHUInNqx6nuHvLYMNAw0wC/
ZKhUGWp2ygpP4/Vlusfv975glOPTybb5dsHxxJmKuE03/UoGUzKcCfr6Z3pY2RvuUxgbN5BR
bi2NI8+aoHQ7qvbqjqB/qN9X/8O+axO6vdraB0A52rYesWEWF+E0qdxqkglIrq5h7nOE3Jey
fzG4/6NLNt7T8Y/riH</vt:lpwstr>
  </property>
  <property fmtid="{D5CDD505-2E9C-101B-9397-08002B2CF9AE}" pid="3" name="_2015_ms_pID_7253431">
    <vt:lpwstr>MxmkXbO8pMtvDZkGnjDqc61mPr4vx0ip4YgcFMGMe566vSPP+RiBI7
RZJ7qX56SsYaQO8rQzeKZrGLPeCkoCfXmRNK4ZasHDlxGwMoouj9J3ixWhkpOLXlRVTZGycJ
VbJ/uBf/MMK/ZAQyLlfBRPRanFYCvVfwNX+gYw8K/wqQ+CBx7TYiJmEgK4ppFS+jsxF46ihq
0ORP19qb/S8SmNS7</vt:lpwstr>
  </property>
</Properties>
</file>