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7" r:id="rId2"/>
    <p:sldId id="256" r:id="rId3"/>
    <p:sldId id="260" r:id="rId4"/>
    <p:sldId id="267" r:id="rId5"/>
    <p:sldId id="261" r:id="rId6"/>
    <p:sldId id="264" r:id="rId7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85" d="100"/>
          <a:sy n="85" d="100"/>
        </p:scale>
        <p:origin x="1262" y="72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66136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92680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489175"/>
            <a:ext cx="7772400" cy="2111275"/>
          </a:xfrm>
        </p:spPr>
        <p:txBody>
          <a:bodyPr/>
          <a:lstStyle/>
          <a:p>
            <a:r>
              <a:rPr lang="fr-FR" dirty="0" smtClean="0"/>
              <a:t>CMED</a:t>
            </a:r>
            <a:r>
              <a:rPr lang="en-US" dirty="0" smtClean="0"/>
              <a:t> </a:t>
            </a:r>
            <a:r>
              <a:rPr lang="en-US" dirty="0"/>
              <a:t>Status Update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GB" dirty="0">
                <a:solidFill>
                  <a:srgbClr val="FF0000"/>
                </a:solidFill>
              </a:rPr>
              <a:t>Communication Service Requirements for Critical Medical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Mathieu Lagrange</a:t>
            </a:r>
            <a:endParaRPr lang="en-US" dirty="0"/>
          </a:p>
          <a:p>
            <a:r>
              <a:rPr lang="en-US" dirty="0" smtClean="0"/>
              <a:t>B&gt;com</a:t>
            </a:r>
            <a:endParaRPr lang="en-US" dirty="0"/>
          </a:p>
          <a:p>
            <a:r>
              <a:rPr lang="en-US" dirty="0" smtClean="0"/>
              <a:t>CMED </a:t>
            </a:r>
            <a:r>
              <a:rPr lang="en-US" dirty="0"/>
              <a:t>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S1-191598</a:t>
            </a:r>
            <a:endParaRPr lang="en-GB" b="1" dirty="0"/>
          </a:p>
          <a:p>
            <a:pPr eaLnBrk="0" hangingPunct="0"/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(revision of S1-19xxxx)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2527488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#86</a:t>
            </a:r>
          </a:p>
          <a:p>
            <a:r>
              <a:rPr lang="en-GB" sz="1200" b="1" dirty="0"/>
              <a:t>Suzhou, China, 6-10 May 2019</a:t>
            </a:r>
            <a:endParaRPr lang="en-GB" sz="12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CMED </a:t>
            </a:r>
            <a:r>
              <a:rPr lang="en-GB" dirty="0"/>
              <a:t>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 lvl="1">
              <a:defRPr/>
            </a:pPr>
            <a:r>
              <a:rPr lang="en-GB" dirty="0" smtClean="0"/>
              <a:t>N/A</a:t>
            </a:r>
            <a:endParaRPr lang="en-GB" dirty="0"/>
          </a:p>
          <a:p>
            <a:pPr marL="457200" lvl="1" indent="0">
              <a:buFontTx/>
              <a:buNone/>
              <a:defRPr/>
            </a:pP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GB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GB" dirty="0"/>
              <a:t>Work/Study Item Completion: </a:t>
            </a:r>
            <a:r>
              <a:rPr lang="en-GB" dirty="0" smtClean="0"/>
              <a:t>0%</a:t>
            </a:r>
            <a:endParaRPr lang="en-GB" dirty="0"/>
          </a:p>
          <a:p>
            <a:pPr>
              <a:defRPr/>
            </a:pPr>
            <a:r>
              <a:rPr lang="en-GB" dirty="0"/>
              <a:t>Controversial </a:t>
            </a:r>
            <a:r>
              <a:rPr lang="en-GB" dirty="0" smtClean="0"/>
              <a:t>issues</a:t>
            </a:r>
          </a:p>
          <a:p>
            <a:pPr lvl="1">
              <a:defRPr/>
            </a:pPr>
            <a:r>
              <a:rPr lang="en-GB" dirty="0" smtClean="0"/>
              <a:t>None</a:t>
            </a:r>
            <a:endParaRPr lang="en-GB" dirty="0"/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CMED Planning</a:t>
            </a:r>
            <a:endParaRPr lang="en-GB" dirty="0"/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Planning </a:t>
            </a:r>
            <a:r>
              <a:rPr lang="en-GB" dirty="0"/>
              <a:t>for subsequent meetings</a:t>
            </a:r>
          </a:p>
          <a:p>
            <a:pPr lvl="1">
              <a:defRPr/>
            </a:pPr>
            <a:r>
              <a:rPr lang="en-GB" dirty="0" smtClean="0"/>
              <a:t>SA1#87 (08/2019): </a:t>
            </a:r>
            <a:r>
              <a:rPr lang="en-GB" dirty="0"/>
              <a:t>8</a:t>
            </a:r>
            <a:r>
              <a:rPr lang="en-GB" dirty="0" smtClean="0"/>
              <a:t>0%</a:t>
            </a:r>
            <a:endParaRPr lang="en-GB" dirty="0"/>
          </a:p>
          <a:p>
            <a:pPr lvl="2">
              <a:defRPr/>
            </a:pPr>
            <a:r>
              <a:rPr lang="en-US" dirty="0" smtClean="0"/>
              <a:t>5G </a:t>
            </a:r>
            <a:r>
              <a:rPr lang="en-US" dirty="0"/>
              <a:t>system performances (KPIs) required to enable use cases involving high quality and augmented imaging systems in hybrid ORs</a:t>
            </a:r>
          </a:p>
          <a:p>
            <a:pPr lvl="2">
              <a:defRPr/>
            </a:pPr>
            <a:r>
              <a:rPr lang="en-US" dirty="0" smtClean="0"/>
              <a:t>5G </a:t>
            </a:r>
            <a:r>
              <a:rPr lang="en-US" dirty="0"/>
              <a:t>system performances (KPIs) required to enable use cases with tele-diagnosis </a:t>
            </a:r>
          </a:p>
          <a:p>
            <a:pPr lvl="2">
              <a:defRPr/>
            </a:pPr>
            <a:r>
              <a:rPr lang="en-US" dirty="0" smtClean="0"/>
              <a:t>5G </a:t>
            </a:r>
            <a:r>
              <a:rPr lang="en-US" dirty="0"/>
              <a:t>system performances (KPIs) required to enable use cases with tele or robotic-aided operations</a:t>
            </a:r>
          </a:p>
          <a:p>
            <a:pPr lvl="2">
              <a:defRPr/>
            </a:pPr>
            <a:r>
              <a:rPr lang="en-US" dirty="0" smtClean="0"/>
              <a:t>Security </a:t>
            </a:r>
            <a:r>
              <a:rPr lang="en-US" dirty="0"/>
              <a:t>management in 5G systems for the sharing of medical data between care providers or with patients while still fulfilling national regulatory </a:t>
            </a:r>
            <a:r>
              <a:rPr lang="en-US" dirty="0" smtClean="0"/>
              <a:t>requirements</a:t>
            </a:r>
            <a:endParaRPr lang="en-GB" dirty="0" smtClean="0"/>
          </a:p>
          <a:p>
            <a:pPr lvl="1">
              <a:defRPr/>
            </a:pPr>
            <a:r>
              <a:rPr lang="en-GB" dirty="0" smtClean="0"/>
              <a:t>SA1#88 (11/2019</a:t>
            </a:r>
            <a:r>
              <a:rPr lang="en-GB" dirty="0"/>
              <a:t>): </a:t>
            </a:r>
            <a:r>
              <a:rPr lang="en-GB" dirty="0" smtClean="0"/>
              <a:t>100%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&lt;</a:t>
            </a:r>
            <a:r>
              <a:rPr lang="en-GB" dirty="0"/>
              <a:t>Until close of WI as defined in </a:t>
            </a:r>
            <a:r>
              <a:rPr lang="en-GB" dirty="0" smtClean="0"/>
              <a:t>WID</a:t>
            </a:r>
            <a:r>
              <a:rPr lang="en-GB" dirty="0"/>
              <a:t>&gt;</a:t>
            </a:r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this optional slide is an opportunity for rapporteurs to indicate what activities are proposed between meetings </a:t>
            </a:r>
          </a:p>
          <a:p>
            <a:pPr>
              <a:defRPr/>
            </a:pPr>
            <a:r>
              <a:rPr lang="en-GB" dirty="0"/>
              <a:t>Email discussion </a:t>
            </a:r>
          </a:p>
          <a:p>
            <a:pPr lvl="1">
              <a:defRPr/>
            </a:pPr>
            <a:r>
              <a:rPr lang="en-GB" dirty="0" smtClean="0"/>
              <a:t>TS structure with AVPROD </a:t>
            </a:r>
          </a:p>
          <a:p>
            <a:pPr lvl="1">
              <a:defRPr/>
            </a:pPr>
            <a:r>
              <a:rPr lang="en-GB" dirty="0" smtClean="0"/>
              <a:t>Coordination of contributions before next </a:t>
            </a:r>
            <a:r>
              <a:rPr lang="en-GB" dirty="0"/>
              <a:t>m</a:t>
            </a:r>
            <a:r>
              <a:rPr lang="en-GB" dirty="0" smtClean="0"/>
              <a:t>eeting</a:t>
            </a:r>
            <a:endParaRPr lang="en-GB" dirty="0"/>
          </a:p>
          <a:p>
            <a:pPr>
              <a:defRPr/>
            </a:pPr>
            <a:r>
              <a:rPr lang="en-GB" dirty="0"/>
              <a:t>Telephone conference</a:t>
            </a:r>
          </a:p>
          <a:p>
            <a:pPr lvl="1">
              <a:defRPr/>
            </a:pPr>
            <a:r>
              <a:rPr lang="en-GB" dirty="0"/>
              <a:t>Coordination of contributions before next </a:t>
            </a:r>
            <a:r>
              <a:rPr lang="en-GB" dirty="0" smtClean="0"/>
              <a:t>meeting</a:t>
            </a:r>
            <a:endParaRPr lang="en-GB" dirty="0" smtClean="0"/>
          </a:p>
          <a:p>
            <a:pPr marL="457200" lvl="1" indent="0">
              <a:buNone/>
              <a:defRPr/>
            </a:pPr>
            <a:endParaRPr lang="en-GB" dirty="0"/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4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2260587723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GB" dirty="0" smtClean="0"/>
              <a:t>CMED </a:t>
            </a:r>
            <a:r>
              <a:rPr lang="en-GB" dirty="0"/>
              <a:t>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completion dates:</a:t>
            </a:r>
          </a:p>
          <a:p>
            <a:pPr lvl="1">
              <a:defRPr/>
            </a:pPr>
            <a:r>
              <a:rPr lang="en-GB" sz="2000" dirty="0"/>
              <a:t>For information: </a:t>
            </a:r>
            <a:r>
              <a:rPr lang="en-GB" sz="2000" dirty="0" smtClean="0"/>
              <a:t>SA#86 (12/2019)</a:t>
            </a:r>
            <a:endParaRPr lang="en-GB" sz="2000" dirty="0"/>
          </a:p>
          <a:p>
            <a:pPr lvl="1">
              <a:defRPr/>
            </a:pPr>
            <a:r>
              <a:rPr lang="en-GB" sz="2000" dirty="0"/>
              <a:t>For approval: </a:t>
            </a:r>
            <a:r>
              <a:rPr lang="en-GB" sz="2000" dirty="0" smtClean="0"/>
              <a:t>SA#86 (12/2019)</a:t>
            </a:r>
            <a:endParaRPr lang="en-GB" sz="2000" dirty="0"/>
          </a:p>
          <a:p>
            <a:pPr marL="457200" lvl="1" indent="0">
              <a:buNone/>
              <a:defRPr/>
            </a:pPr>
            <a:endParaRPr lang="en-GB" sz="1600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GB" sz="2400" dirty="0">
                <a:solidFill>
                  <a:srgbClr val="FF0000"/>
                </a:solidFill>
              </a:rPr>
              <a:t>Have these dates been changed at this meeting? </a:t>
            </a:r>
            <a:r>
              <a:rPr lang="en-GB" sz="2400" dirty="0" smtClean="0">
                <a:solidFill>
                  <a:srgbClr val="FF0000"/>
                </a:solidFill>
              </a:rPr>
              <a:t>No</a:t>
            </a:r>
            <a:endParaRPr lang="en-GB" sz="2400" dirty="0">
              <a:solidFill>
                <a:srgbClr val="FF0000"/>
              </a:solidFill>
            </a:endParaRPr>
          </a:p>
          <a:p>
            <a:pPr marL="457200" lvl="1" indent="0">
              <a:buNone/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CMED</a:t>
            </a:r>
            <a:r>
              <a:rPr lang="en-US" dirty="0" smtClean="0"/>
              <a:t> </a:t>
            </a:r>
            <a:r>
              <a:rPr lang="en-GB" dirty="0"/>
              <a:t>History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sz="2400" dirty="0"/>
              <a:t>This WI has been </a:t>
            </a:r>
            <a:r>
              <a:rPr lang="en-GB" sz="2400" dirty="0" smtClean="0"/>
              <a:t>approved </a:t>
            </a:r>
            <a:r>
              <a:rPr lang="en-GB" sz="2400" dirty="0"/>
              <a:t>at </a:t>
            </a:r>
            <a:r>
              <a:rPr lang="en-GB" sz="2400" dirty="0" smtClean="0"/>
              <a:t>SA1#86 </a:t>
            </a:r>
            <a:r>
              <a:rPr lang="en-GB" sz="2400" dirty="0"/>
              <a:t>/ </a:t>
            </a:r>
            <a:r>
              <a:rPr lang="en-GB" sz="2400" dirty="0" smtClean="0"/>
              <a:t>SP#XX</a:t>
            </a:r>
            <a:endParaRPr lang="en-GB" sz="2400" dirty="0"/>
          </a:p>
          <a:p>
            <a:pPr lvl="1">
              <a:defRPr/>
            </a:pPr>
            <a:r>
              <a:rPr lang="en-GB" sz="2000" dirty="0" smtClean="0"/>
              <a:t>Agreed/Approved </a:t>
            </a:r>
            <a:r>
              <a:rPr lang="en-GB" sz="2000" dirty="0"/>
              <a:t>WID is in </a:t>
            </a:r>
            <a:r>
              <a:rPr lang="en-GB" sz="2000" dirty="0" err="1"/>
              <a:t>tdoc</a:t>
            </a:r>
            <a:r>
              <a:rPr lang="en-GB" sz="2000" dirty="0"/>
              <a:t> </a:t>
            </a:r>
            <a:r>
              <a:rPr lang="en-GB" sz="2000" dirty="0" smtClean="0"/>
              <a:t>S1-1911597</a:t>
            </a:r>
            <a:endParaRPr lang="en-GB" sz="2000" dirty="0"/>
          </a:p>
          <a:p>
            <a:pPr lvl="0"/>
            <a:endParaRPr lang="en-GB" sz="2400" dirty="0"/>
          </a:p>
          <a:p>
            <a:pPr lvl="0"/>
            <a:r>
              <a:rPr lang="en-GB" sz="2400" dirty="0"/>
              <a:t>History of completion rates</a:t>
            </a:r>
          </a:p>
          <a:p>
            <a:pPr lvl="1">
              <a:defRPr/>
            </a:pPr>
            <a:r>
              <a:rPr lang="en-GB" dirty="0" smtClean="0"/>
              <a:t>&lt;</a:t>
            </a:r>
            <a:r>
              <a:rPr lang="en-GB" sz="2000" dirty="0"/>
              <a:t>Until start of WI&gt;</a:t>
            </a: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6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6032715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252</TotalTime>
  <Words>259</Words>
  <Application>Microsoft Office PowerPoint</Application>
  <PresentationFormat>Affichage à l'écran (4:3)</PresentationFormat>
  <Paragraphs>55</Paragraphs>
  <Slides>6</Slides>
  <Notes>6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6</vt:i4>
      </vt:variant>
    </vt:vector>
  </HeadingPairs>
  <TitlesOfParts>
    <vt:vector size="11" baseType="lpstr">
      <vt:lpstr>Arial</vt:lpstr>
      <vt:lpstr>Bookman Old Style</vt:lpstr>
      <vt:lpstr>MS Mincho</vt:lpstr>
      <vt:lpstr>Times New Roman</vt:lpstr>
      <vt:lpstr>Blank Presentation</vt:lpstr>
      <vt:lpstr>CMED Status Update  Communication Service Requirements for Critical Medical</vt:lpstr>
      <vt:lpstr>CMED Progress</vt:lpstr>
      <vt:lpstr>CMED Planning</vt:lpstr>
      <vt:lpstr>Work plan between meetings</vt:lpstr>
      <vt:lpstr>CMED Completion Date</vt:lpstr>
      <vt:lpstr>CMED History</vt:lpstr>
    </vt:vector>
  </TitlesOfParts>
  <Company>MCC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Mathieu LAGRANGE_7</cp:lastModifiedBy>
  <cp:revision>355</cp:revision>
  <cp:lastPrinted>2000-01-14T10:02:55Z</cp:lastPrinted>
  <dcterms:created xsi:type="dcterms:W3CDTF">1999-11-22T09:19:47Z</dcterms:created>
  <dcterms:modified xsi:type="dcterms:W3CDTF">2019-05-10T06:08:05Z</dcterms:modified>
  <cp:category>Presentation</cp:category>
</cp:coreProperties>
</file>