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257" r:id="rId2"/>
    <p:sldId id="256" r:id="rId3"/>
    <p:sldId id="260" r:id="rId4"/>
    <p:sldId id="261" r:id="rId5"/>
    <p:sldId id="264" r:id="rId6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503" autoAdjust="0"/>
    <p:restoredTop sz="86401" autoAdjust="0"/>
  </p:normalViewPr>
  <p:slideViewPr>
    <p:cSldViewPr>
      <p:cViewPr varScale="1">
        <p:scale>
          <a:sx n="72" d="100"/>
          <a:sy n="72" d="100"/>
        </p:scale>
        <p:origin x="1290" y="66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92680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Status Update</a:t>
            </a:r>
            <a:br>
              <a:rPr lang="en-US" dirty="0"/>
            </a:br>
            <a:r>
              <a:rPr lang="en-US" dirty="0">
                <a:solidFill>
                  <a:srgbClr val="FF0000"/>
                </a:solidFill>
              </a:rPr>
              <a:t>MONASTERYEND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Gach, Guillaume</a:t>
            </a:r>
          </a:p>
          <a:p>
            <a:r>
              <a:rPr lang="en-US" dirty="0"/>
              <a:t>UIC International Union of Railways </a:t>
            </a:r>
          </a:p>
          <a:p>
            <a:r>
              <a:rPr lang="en-US" dirty="0"/>
              <a:t>MONASTERYEND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/>
              <a:t>S1-191590</a:t>
            </a:r>
          </a:p>
          <a:p>
            <a:pPr eaLnBrk="0" hangingPunct="0"/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(revision of S1-19xxxx)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2527488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#86</a:t>
            </a:r>
          </a:p>
          <a:p>
            <a:r>
              <a:rPr lang="en-GB" sz="1200" b="1" dirty="0"/>
              <a:t>Suzhou, China, 6-10 May 2019</a:t>
            </a:r>
            <a:endParaRPr lang="en-GB" sz="12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MONASTERYEND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 lvl="1">
              <a:defRPr/>
            </a:pPr>
            <a:r>
              <a:rPr lang="en-GB" dirty="0"/>
              <a:t>Enhancement of TS 22.280</a:t>
            </a:r>
          </a:p>
          <a:p>
            <a:pPr lvl="2">
              <a:defRPr/>
            </a:pPr>
            <a:r>
              <a:rPr lang="en-GB" dirty="0"/>
              <a:t>New metadata for User and Group Regroup operations</a:t>
            </a:r>
          </a:p>
          <a:p>
            <a:pPr lvl="2">
              <a:defRPr/>
            </a:pPr>
            <a:r>
              <a:rPr lang="en-US" dirty="0"/>
              <a:t>Add new capability for late communication entry</a:t>
            </a:r>
          </a:p>
          <a:p>
            <a:pPr lvl="2">
              <a:defRPr/>
            </a:pPr>
            <a:r>
              <a:rPr lang="en-GB" dirty="0"/>
              <a:t>Add deactivation of an unlisted functional alias and deactivation status</a:t>
            </a:r>
          </a:p>
          <a:p>
            <a:pPr>
              <a:defRPr/>
            </a:pPr>
            <a:r>
              <a:rPr lang="en-GB" dirty="0"/>
              <a:t>Work/Study Item Completion: 20%</a:t>
            </a:r>
          </a:p>
          <a:p>
            <a:pPr>
              <a:defRPr/>
            </a:pPr>
            <a:r>
              <a:rPr lang="en-GB" dirty="0"/>
              <a:t>Controversial issues</a:t>
            </a:r>
          </a:p>
          <a:p>
            <a:pPr lvl="1">
              <a:defRPr/>
            </a:pPr>
            <a:r>
              <a:rPr lang="en-GB" dirty="0"/>
              <a:t>MCVideo conferencing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MONASTERYEND Planning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Planning for subsequent meetings</a:t>
            </a:r>
          </a:p>
          <a:p>
            <a:pPr lvl="1">
              <a:defRPr/>
            </a:pPr>
            <a:r>
              <a:rPr lang="en-GB" dirty="0"/>
              <a:t>SA1#87 (08/2019): 80%</a:t>
            </a:r>
          </a:p>
          <a:p>
            <a:pPr lvl="2">
              <a:defRPr/>
            </a:pPr>
            <a:r>
              <a:rPr lang="en-GB" dirty="0"/>
              <a:t>Potential normative work based on results from gap analysis on remaining requirements for Off-Network (SID FS_FRMCS3)</a:t>
            </a:r>
          </a:p>
          <a:p>
            <a:pPr lvl="1">
              <a:defRPr/>
            </a:pPr>
            <a:r>
              <a:rPr lang="en-GB" dirty="0"/>
              <a:t>SA1#88 (11/2019): 100%</a:t>
            </a:r>
          </a:p>
          <a:p>
            <a:pPr lvl="2">
              <a:defRPr/>
            </a:pPr>
            <a:r>
              <a:rPr lang="en-GB" dirty="0"/>
              <a:t>Remaining normative work not handled in previous SA1 based on results from gap analysis on remaining requirements for Off-Network (SID FS_FRMCS3)</a:t>
            </a:r>
          </a:p>
          <a:p>
            <a:pPr lvl="2">
              <a:defRPr/>
            </a:pPr>
            <a:endParaRPr lang="en-GB" dirty="0"/>
          </a:p>
          <a:p>
            <a:pPr marL="914400" lvl="2" indent="0">
              <a:buNone/>
              <a:defRPr/>
            </a:pPr>
            <a:endParaRPr lang="en-GB" dirty="0"/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GB" dirty="0"/>
              <a:t>MONASTERYEND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completion dates:</a:t>
            </a:r>
          </a:p>
          <a:p>
            <a:pPr lvl="1">
              <a:defRPr/>
            </a:pPr>
            <a:r>
              <a:rPr lang="en-GB" sz="2000" dirty="0"/>
              <a:t>For approval: SA#86 (12/2019)</a:t>
            </a:r>
          </a:p>
          <a:p>
            <a:pPr>
              <a:defRPr/>
            </a:pPr>
            <a:r>
              <a:rPr lang="en-GB" sz="2400" dirty="0">
                <a:solidFill>
                  <a:srgbClr val="FF0000"/>
                </a:solidFill>
              </a:rPr>
              <a:t>Have these dates been changed at this meeting? n</a:t>
            </a:r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MONASTERYEND History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sz="2400" dirty="0"/>
              <a:t>This WI has not been presented yet to SA plenary</a:t>
            </a:r>
          </a:p>
          <a:p>
            <a:pPr lvl="1">
              <a:defRPr/>
            </a:pPr>
            <a:r>
              <a:rPr lang="en-GB" sz="2000" dirty="0"/>
              <a:t>Approved WID is in tdoc S1-191587</a:t>
            </a:r>
          </a:p>
          <a:p>
            <a:pPr lvl="0"/>
            <a:endParaRPr lang="en-GB" sz="2400" dirty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5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6032715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288</TotalTime>
  <Words>197</Words>
  <Application>Microsoft Office PowerPoint</Application>
  <PresentationFormat>On-screen Show (4:3)</PresentationFormat>
  <Paragraphs>40</Paragraphs>
  <Slides>5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Bookman Old Style</vt:lpstr>
      <vt:lpstr>Times New Roman</vt:lpstr>
      <vt:lpstr>Blank Presentation</vt:lpstr>
      <vt:lpstr>Status Update MONASTERYEND</vt:lpstr>
      <vt:lpstr>MONASTERYEND Progress</vt:lpstr>
      <vt:lpstr>MONASTERYEND Planning</vt:lpstr>
      <vt:lpstr>MONASTERYEND Completion Date</vt:lpstr>
      <vt:lpstr>MONASTERYEND History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GACH Guillaume</cp:lastModifiedBy>
  <cp:revision>348</cp:revision>
  <cp:lastPrinted>2000-01-14T10:02:55Z</cp:lastPrinted>
  <dcterms:created xsi:type="dcterms:W3CDTF">1999-11-22T09:19:47Z</dcterms:created>
  <dcterms:modified xsi:type="dcterms:W3CDTF">2019-05-10T05:43:38Z</dcterms:modified>
  <cp:category>Presentation</cp:category>
</cp:coreProperties>
</file>