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7" r:id="rId2"/>
    <p:sldId id="256" r:id="rId3"/>
    <p:sldId id="260" r:id="rId4"/>
    <p:sldId id="261" r:id="rId5"/>
    <p:sldId id="264" r:id="rId6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72" d="100"/>
          <a:sy n="72" d="100"/>
        </p:scale>
        <p:origin x="1290" y="66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FS_FRMCS3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Gach, Guillaume</a:t>
            </a:r>
          </a:p>
          <a:p>
            <a:r>
              <a:rPr lang="en-US" dirty="0"/>
              <a:t>UIC International Union of Railways </a:t>
            </a:r>
          </a:p>
          <a:p>
            <a:r>
              <a:rPr lang="en-US" dirty="0"/>
              <a:t>FS_FRMCS3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S1-191505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S1-19xxxx)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527488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#86</a:t>
            </a:r>
          </a:p>
          <a:p>
            <a:r>
              <a:rPr lang="en-GB" sz="1200" b="1" dirty="0"/>
              <a:t>Suzhou, China, 6-10 May 2019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FS_FRMCS3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Updated 5 gap analysis subclauses (6, 7, 8, 9 &amp; 12)</a:t>
            </a:r>
          </a:p>
          <a:p>
            <a:pPr lvl="1">
              <a:defRPr/>
            </a:pPr>
            <a:r>
              <a:rPr lang="en-GB" dirty="0"/>
              <a:t>New and updated U/C </a:t>
            </a:r>
          </a:p>
          <a:p>
            <a:pPr lvl="2">
              <a:defRPr/>
            </a:pPr>
            <a:r>
              <a:rPr lang="en-US" dirty="0"/>
              <a:t>Real-time video communication (video conferencing)</a:t>
            </a:r>
            <a:endParaRPr lang="en-GB" dirty="0">
              <a:highlight>
                <a:srgbClr val="FFFF00"/>
              </a:highlight>
            </a:endParaRPr>
          </a:p>
          <a:p>
            <a:pPr lvl="1">
              <a:defRPr/>
            </a:pPr>
            <a:r>
              <a:rPr lang="en-GB" dirty="0"/>
              <a:t>Editorial clean up of TR 22.889</a:t>
            </a:r>
          </a:p>
          <a:p>
            <a:pPr>
              <a:defRPr/>
            </a:pPr>
            <a:r>
              <a:rPr lang="en-GB" dirty="0"/>
              <a:t>Work/Study Item Completion: 40%</a:t>
            </a:r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Video conferencing as a new MCVideo service or fully OTT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FS_FRMCS3 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Planning for subsequent meetings</a:t>
            </a:r>
          </a:p>
          <a:p>
            <a:pPr lvl="1">
              <a:defRPr/>
            </a:pPr>
            <a:r>
              <a:rPr lang="en-GB" dirty="0"/>
              <a:t>SA1#87 (08/2019): 100%</a:t>
            </a:r>
          </a:p>
          <a:p>
            <a:pPr lvl="2">
              <a:defRPr/>
            </a:pPr>
            <a:r>
              <a:rPr lang="en-GB" dirty="0"/>
              <a:t>Complete gap analysis with a focus on Off-Network MCX Service communications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FS_FRMCS3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approval: SA#85 (09/2019)</a:t>
            </a: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n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FS_FRMCS3</a:t>
            </a:r>
            <a:r>
              <a:rPr lang="en-US" dirty="0"/>
              <a:t> </a:t>
            </a:r>
            <a:r>
              <a:rPr lang="en-GB" dirty="0"/>
              <a:t>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not been presented yet to SA plenary</a:t>
            </a:r>
          </a:p>
          <a:p>
            <a:pPr lvl="1">
              <a:defRPr/>
            </a:pPr>
            <a:r>
              <a:rPr lang="en-GB" sz="2000" dirty="0"/>
              <a:t>Approved SID is in tdoc S1-191481</a:t>
            </a:r>
          </a:p>
          <a:p>
            <a:pPr lvl="0"/>
            <a:endParaRPr lang="en-GB" sz="2400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5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273</TotalTime>
  <Words>181</Words>
  <Application>Microsoft Office PowerPoint</Application>
  <PresentationFormat>On-screen Show (4:3)</PresentationFormat>
  <Paragraphs>38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Bookman Old Style</vt:lpstr>
      <vt:lpstr>Times New Roman</vt:lpstr>
      <vt:lpstr>Blank Presentation</vt:lpstr>
      <vt:lpstr>Status Update FS_FRMCS3</vt:lpstr>
      <vt:lpstr>FS_FRMCS3 Progress</vt:lpstr>
      <vt:lpstr>FS_FRMCS3 Planning</vt:lpstr>
      <vt:lpstr>FS_FRMCS3 Completion Date</vt:lpstr>
      <vt:lpstr>FS_FRMCS3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GACH Guillaume</cp:lastModifiedBy>
  <cp:revision>345</cp:revision>
  <cp:lastPrinted>2000-01-14T10:02:55Z</cp:lastPrinted>
  <dcterms:created xsi:type="dcterms:W3CDTF">1999-11-22T09:19:47Z</dcterms:created>
  <dcterms:modified xsi:type="dcterms:W3CDTF">2019-05-10T05:44:02Z</dcterms:modified>
  <cp:category>Presentation</cp:category>
</cp:coreProperties>
</file>