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61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96979A-7CF6-4034-A7AD-590CFACC66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63A5C3-3561-45D4-A02A-D1A057C169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6CFB31-B9E0-4350-8FB9-B804241E6C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1B889-1C9D-4B30-B072-A4BD7EEC0BB8}" type="datetimeFigureOut">
              <a:rPr lang="en-NL" smtClean="0"/>
              <a:t>08/05/2019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491B9B-B571-4935-A3FB-60B682456A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1E2E49-CA2C-4C6C-A7D8-19CECCF67D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02BF5-07F6-4BB5-AAD9-B9C00687568E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6440462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36F0D6-E315-414F-BC72-C2B6F053A4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B664990-ED9E-465D-BBB7-5743266337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C02312-7823-4458-8AE6-B47637B115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1B889-1C9D-4B30-B072-A4BD7EEC0BB8}" type="datetimeFigureOut">
              <a:rPr lang="en-NL" smtClean="0"/>
              <a:t>08/05/2019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213133-349E-4020-8FCA-8A1A8015B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14688D-F0F2-4656-886C-542945E0A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02BF5-07F6-4BB5-AAD9-B9C00687568E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1340294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00752F8-93C4-4496-895D-19DF04EC81E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A09721C-4FCC-4F21-BDE9-DD370C92C2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81F7FC-CF1E-43BA-AA4F-373F44C9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1B889-1C9D-4B30-B072-A4BD7EEC0BB8}" type="datetimeFigureOut">
              <a:rPr lang="en-NL" smtClean="0"/>
              <a:t>08/05/2019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4BA9B-6D8D-4851-94BF-5331FC6BD7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94DCD4-13A3-4778-8FB3-BBEACF519B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02BF5-07F6-4BB5-AAD9-B9C00687568E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8980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A5FB5F-263A-4FB6-AD14-FBB7277F2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2CE39C-3E15-4527-9F69-217E6299DB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2B1B8C-453F-4E93-B7FE-707E669DB9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1B889-1C9D-4B30-B072-A4BD7EEC0BB8}" type="datetimeFigureOut">
              <a:rPr lang="en-NL" smtClean="0"/>
              <a:t>08/05/2019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C27903-7EFA-451F-A6C3-384DACF69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D32265-3216-4C82-AEF0-659D9CA73C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02BF5-07F6-4BB5-AAD9-B9C00687568E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7941471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D7E131-4820-42E7-975B-27586DB16B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62431B-CBDB-43AF-B784-8E2C24E085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1FAD01-1060-404C-AFB5-B01969F59C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1B889-1C9D-4B30-B072-A4BD7EEC0BB8}" type="datetimeFigureOut">
              <a:rPr lang="en-NL" smtClean="0"/>
              <a:t>08/05/2019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DB70C8-E9B3-4747-B722-80BDC4AF92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708A66-BB41-4FC7-9557-FAEB209173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02BF5-07F6-4BB5-AAD9-B9C00687568E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5803298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AC47F5-2F45-48B4-B3ED-6A6B05E421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EFA437-6F2D-4F98-82B1-59197FA3E1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2D8E33-5A2E-4EF3-90AF-23BFB0E3A8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4A1B5B5-433F-4B0F-B89F-0FA41FC71C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1B889-1C9D-4B30-B072-A4BD7EEC0BB8}" type="datetimeFigureOut">
              <a:rPr lang="en-NL" smtClean="0"/>
              <a:t>08/05/2019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D4F176-246E-470D-BDF6-34567AA893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88DE238-5923-447C-90CB-F888F90D07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02BF5-07F6-4BB5-AAD9-B9C00687568E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864260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126B63-00ED-498D-A3B1-33F5482D30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E929A8-2D45-4400-9FE2-DC4A8D307F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0B70BE-941C-45B4-8A97-3A6D840680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9A1EC6-856F-499F-904C-091E06CE81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98331FF-DF2F-480D-842B-1A7F43A5854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AE6D874-8F22-4C1D-8B0B-EDA9138070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1B889-1C9D-4B30-B072-A4BD7EEC0BB8}" type="datetimeFigureOut">
              <a:rPr lang="en-NL" smtClean="0"/>
              <a:t>08/05/2019</a:t>
            </a:fld>
            <a:endParaRPr lang="en-N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F3CFB2E-EBDF-4A6D-ACDF-84B931CD11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C181867-98A2-41DC-BF0E-D54804B3C3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02BF5-07F6-4BB5-AAD9-B9C00687568E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9683971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19A059-F286-4172-8FC1-363F90BAA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CCE3CC-60C4-4D09-BEC1-D4728B3D7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1B889-1C9D-4B30-B072-A4BD7EEC0BB8}" type="datetimeFigureOut">
              <a:rPr lang="en-NL" smtClean="0"/>
              <a:t>08/05/2019</a:t>
            </a:fld>
            <a:endParaRPr lang="en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F4473CD-87C0-42BA-A459-B8D036A2F9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4E6EA37-936D-4735-81F0-8FD3F5BCB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02BF5-07F6-4BB5-AAD9-B9C00687568E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154824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5D4509B-FC4D-4AE2-A732-723D911E1E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1B889-1C9D-4B30-B072-A4BD7EEC0BB8}" type="datetimeFigureOut">
              <a:rPr lang="en-NL" smtClean="0"/>
              <a:t>08/05/2019</a:t>
            </a:fld>
            <a:endParaRPr lang="en-N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2BE4DB0-CFC8-4142-A6C0-ECE2F566EF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D16CC9-7DD6-4F06-A64C-3ED23F04E7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02BF5-07F6-4BB5-AAD9-B9C00687568E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5702732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5BB302-63B7-4C02-B8A3-1A67BF993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28F333-6757-4F8C-83BA-7407AA083D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384252-BD73-4F7B-B78D-8DEF52117E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55D62C-1024-42E5-BF08-47308757A0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1B889-1C9D-4B30-B072-A4BD7EEC0BB8}" type="datetimeFigureOut">
              <a:rPr lang="en-NL" smtClean="0"/>
              <a:t>08/05/2019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2ACD27-5D67-46EC-9B40-5BA7E7BE7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6FB758-D464-4CDD-B927-B56F1B00F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02BF5-07F6-4BB5-AAD9-B9C00687568E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5973154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9D334-4B8B-4BC7-A72B-6E303626F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D2D28D4-7E49-4B97-8D79-31B4BD43CE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D71095-E7B3-47B2-B482-BD44122CA0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1F5291-94C2-4BE1-A043-F585877835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1B889-1C9D-4B30-B072-A4BD7EEC0BB8}" type="datetimeFigureOut">
              <a:rPr lang="en-NL" smtClean="0"/>
              <a:t>08/05/2019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3F72D6D-15B7-4E3B-BEC4-D97A225BC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81B91A-A307-4BFE-BCC0-AA6A24649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02BF5-07F6-4BB5-AAD9-B9C00687568E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189119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92BE692-10C1-4E35-96D8-91E00FC5A7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975747-312D-4A60-A2E4-8E2C9078D1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E21D0A-A51B-44B7-9F6B-29171E27C7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81B889-1C9D-4B30-B072-A4BD7EEC0BB8}" type="datetimeFigureOut">
              <a:rPr lang="en-NL" smtClean="0"/>
              <a:t>08/05/2019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BBAD84-6127-45D2-9369-434A3A4617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771A08-5293-4DFE-B6B6-5E5B9CE72D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702BF5-07F6-4BB5-AAD9-B9C00687568E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924699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B7FDFC-5473-4F4E-9D78-65CD44EB7F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Decision: 22.261 versus vertical TS</a:t>
            </a:r>
            <a:endParaRPr lang="en-N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7037F6-6999-48CB-B9BC-49440FC0B9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How do we determine what normative results go in 22.261 versus what goes in specific TSs?</a:t>
            </a:r>
          </a:p>
          <a:p>
            <a:pPr lvl="1"/>
            <a:r>
              <a:rPr lang="en-US" dirty="0"/>
              <a:t>Common functionality?</a:t>
            </a:r>
          </a:p>
          <a:p>
            <a:pPr lvl="1"/>
            <a:r>
              <a:rPr lang="en-US" dirty="0"/>
              <a:t>PLMN versus NPN?</a:t>
            </a:r>
          </a:p>
          <a:p>
            <a:pPr lvl="1"/>
            <a:r>
              <a:rPr lang="en-US" dirty="0"/>
              <a:t>Vertical versus general?</a:t>
            </a:r>
          </a:p>
          <a:p>
            <a:pPr lvl="1"/>
            <a:r>
              <a:rPr lang="en-US" dirty="0"/>
              <a:t>Case by case basis? Per requirement/feature.</a:t>
            </a:r>
          </a:p>
          <a:p>
            <a:pPr lvl="1"/>
            <a:endParaRPr lang="en-US" dirty="0"/>
          </a:p>
          <a:p>
            <a:pPr lvl="1"/>
            <a:r>
              <a:rPr lang="en-US" dirty="0">
                <a:highlight>
                  <a:srgbClr val="FFFF00"/>
                </a:highlight>
              </a:rPr>
              <a:t>We decide per WID what are possible TSs. Then on a case by case basis (per requirement/feature) we decide where things go.</a:t>
            </a:r>
          </a:p>
          <a:p>
            <a:pPr lvl="1"/>
            <a:endParaRPr lang="en-US" dirty="0">
              <a:highlight>
                <a:srgbClr val="FFFF00"/>
              </a:highlight>
            </a:endParaRPr>
          </a:p>
          <a:p>
            <a:pPr lvl="1"/>
            <a:r>
              <a:rPr lang="en-US" dirty="0">
                <a:highlight>
                  <a:srgbClr val="FFFF00"/>
                </a:highlight>
              </a:rPr>
              <a:t>Default is a study first, with a specialist TR. Then default is existing specialist TS. If not then new specialist TS. Where appropriate also target 22.261/22.278/22.101/….</a:t>
            </a: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C18D965-0007-4B5C-9BCD-33496308ADBC}"/>
              </a:ext>
            </a:extLst>
          </p:cNvPr>
          <p:cNvSpPr txBox="1"/>
          <p:nvPr/>
        </p:nvSpPr>
        <p:spPr>
          <a:xfrm>
            <a:off x="9473938" y="518474"/>
            <a:ext cx="11801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S1-191375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5647006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AFEBF-E726-4519-A61D-CDEB29744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Decision: Structure of specialized TS</a:t>
            </a:r>
            <a:endParaRPr lang="en-N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1B0899-1E3D-4BDB-AC6D-056A29EF07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How to structure what does not go in 22.261?</a:t>
            </a:r>
          </a:p>
          <a:p>
            <a:pPr lvl="1"/>
            <a:r>
              <a:rPr lang="en-US" dirty="0"/>
              <a:t>One TS per vertical WID?</a:t>
            </a:r>
          </a:p>
          <a:p>
            <a:pPr lvl="1"/>
            <a:r>
              <a:rPr lang="en-US" dirty="0"/>
              <a:t>One common TS for all new vertical WIDs?</a:t>
            </a:r>
          </a:p>
          <a:p>
            <a:pPr lvl="1"/>
            <a:r>
              <a:rPr lang="en-US" dirty="0"/>
              <a:t>…</a:t>
            </a:r>
          </a:p>
          <a:p>
            <a:pPr lvl="1"/>
            <a:endParaRPr lang="en-US" dirty="0"/>
          </a:p>
          <a:p>
            <a:pPr lvl="1"/>
            <a:r>
              <a:rPr lang="en-US" dirty="0">
                <a:highlight>
                  <a:srgbClr val="FFFF00"/>
                </a:highlight>
              </a:rPr>
              <a:t>Rule of slide 1 applies.</a:t>
            </a:r>
          </a:p>
          <a:p>
            <a:pPr lvl="1"/>
            <a:endParaRPr lang="en-US" dirty="0">
              <a:highlight>
                <a:srgbClr val="FFFF00"/>
              </a:highlight>
            </a:endParaRPr>
          </a:p>
          <a:p>
            <a:pPr lvl="1"/>
            <a:r>
              <a:rPr lang="en-US" dirty="0">
                <a:highlight>
                  <a:srgbClr val="FFFF00"/>
                </a:highlight>
              </a:rPr>
              <a:t>Do we create common specialist TSs for the new WIDs in Rel-17</a:t>
            </a:r>
          </a:p>
          <a:p>
            <a:pPr lvl="1"/>
            <a:endParaRPr lang="en-US" dirty="0">
              <a:highlight>
                <a:srgbClr val="FFFF00"/>
              </a:highlight>
            </a:endParaRPr>
          </a:p>
          <a:p>
            <a:pPr lvl="1"/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910623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1256</TotalTime>
  <Words>154</Words>
  <Application>Microsoft Office PowerPoint</Application>
  <PresentationFormat>Widescreen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Decision: 22.261 versus vertical TS</vt:lpstr>
      <vt:lpstr>Decision: Structure of specialized 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Decision: 22.261 versus vertical TS</dc:title>
  <dc:creator>Chair SA1</dc:creator>
  <cp:lastModifiedBy>Chair SA1</cp:lastModifiedBy>
  <cp:revision>8</cp:revision>
  <dcterms:created xsi:type="dcterms:W3CDTF">2019-05-08T05:48:28Z</dcterms:created>
  <dcterms:modified xsi:type="dcterms:W3CDTF">2019-05-09T02:45:12Z</dcterms:modified>
</cp:coreProperties>
</file>