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59" d="100"/>
          <a:sy n="59" d="100"/>
        </p:scale>
        <p:origin x="1396" y="5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2800" dirty="0" err="1"/>
              <a:t>FS_eCAV</a:t>
            </a:r>
            <a:r>
              <a:rPr lang="en-US" sz="2800" dirty="0"/>
              <a:t> Status Update</a:t>
            </a:r>
            <a:br>
              <a:rPr lang="en-US" sz="2800" dirty="0"/>
            </a:br>
            <a:r>
              <a:rPr lang="en-US" sz="2800" dirty="0">
                <a:solidFill>
                  <a:srgbClr val="FF0000"/>
                </a:solidFill>
              </a:rPr>
              <a:t>Study on enhancements for cyber-physical control applications in vertical domains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Michael Bahr</a:t>
            </a:r>
          </a:p>
          <a:p>
            <a:r>
              <a:rPr lang="en-US" dirty="0"/>
              <a:t>Siemens AG</a:t>
            </a:r>
          </a:p>
          <a:p>
            <a:r>
              <a:rPr lang="en-US" dirty="0" err="1"/>
              <a:t>FS_eCAV</a:t>
            </a:r>
            <a:r>
              <a:rPr lang="en-US" dirty="0"/>
              <a:t>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S1-191272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S1-19xxxx)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#86</a:t>
            </a:r>
          </a:p>
          <a:p>
            <a:r>
              <a:rPr lang="en-GB" sz="1200" b="1" dirty="0"/>
              <a:t>Suzhou, China, 6-10 May 2019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FS_eCAV</a:t>
            </a:r>
            <a:r>
              <a:rPr lang="en-GB" dirty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Contributions to the following objectives have been agreed:</a:t>
            </a:r>
          </a:p>
          <a:p>
            <a:pPr lvl="2">
              <a:defRPr/>
            </a:pPr>
            <a:r>
              <a:rPr lang="en-GB" dirty="0"/>
              <a:t>Scope and structure for consolidation of requirements</a:t>
            </a:r>
          </a:p>
          <a:p>
            <a:pPr lvl="2">
              <a:defRPr/>
            </a:pPr>
            <a:r>
              <a:rPr lang="en-GB" dirty="0"/>
              <a:t>Industrial Ethernet Integration (e.g. time synchronization)</a:t>
            </a:r>
          </a:p>
          <a:p>
            <a:pPr lvl="2">
              <a:defRPr/>
            </a:pPr>
            <a:r>
              <a:rPr lang="en-GB" dirty="0"/>
              <a:t>Network operation and maintenance in 5G non-public networks</a:t>
            </a:r>
          </a:p>
          <a:p>
            <a:pPr lvl="2">
              <a:defRPr/>
            </a:pPr>
            <a:r>
              <a:rPr lang="en-GB" dirty="0"/>
              <a:t>Positioning</a:t>
            </a:r>
          </a:p>
          <a:p>
            <a:pPr lvl="2">
              <a:defRPr/>
            </a:pPr>
            <a:r>
              <a:rPr lang="en-GB" dirty="0"/>
              <a:t>D2D/</a:t>
            </a:r>
            <a:r>
              <a:rPr lang="en-GB" dirty="0" err="1"/>
              <a:t>ProSe</a:t>
            </a:r>
            <a:r>
              <a:rPr lang="en-GB" dirty="0"/>
              <a:t> communication</a:t>
            </a:r>
          </a:p>
          <a:p>
            <a:pPr>
              <a:defRPr/>
            </a:pPr>
            <a:r>
              <a:rPr lang="en-GB" dirty="0"/>
              <a:t>Work/Study Item Completion: 60%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FS_eCAV</a:t>
            </a:r>
            <a:r>
              <a:rPr lang="en-GB" dirty="0"/>
              <a:t>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SA1#87 (08/2019): 100%</a:t>
            </a:r>
          </a:p>
          <a:p>
            <a:pPr lvl="2">
              <a:defRPr/>
            </a:pPr>
            <a:r>
              <a:rPr lang="en-GB" dirty="0"/>
              <a:t>Contributions to objectives industrial ethernet integration, non-public networks, network operation and maintenance, network performance requirements, D2D/</a:t>
            </a:r>
            <a:r>
              <a:rPr lang="en-GB" dirty="0" err="1"/>
              <a:t>ProSe</a:t>
            </a:r>
            <a:r>
              <a:rPr lang="en-GB" dirty="0"/>
              <a:t> communication</a:t>
            </a:r>
          </a:p>
          <a:p>
            <a:pPr lvl="2">
              <a:defRPr/>
            </a:pPr>
            <a:r>
              <a:rPr lang="en-GB" dirty="0"/>
              <a:t>Consolidation of potential new requirements</a:t>
            </a:r>
          </a:p>
          <a:p>
            <a:pPr lvl="2">
              <a:defRPr/>
            </a:pPr>
            <a:r>
              <a:rPr lang="en-GB" dirty="0"/>
              <a:t>Finalization of TR 22.832</a:t>
            </a:r>
          </a:p>
          <a:p>
            <a:pPr lvl="2">
              <a:defRPr/>
            </a:pPr>
            <a:r>
              <a:rPr lang="en-GB" dirty="0"/>
              <a:t>(Normative work)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this optional slide is an opportunity for rapporteurs to indicate what activities are proposed between meetings </a:t>
            </a:r>
          </a:p>
          <a:p>
            <a:pPr>
              <a:defRPr/>
            </a:pPr>
            <a:r>
              <a:rPr lang="en-GB" dirty="0"/>
              <a:t>Email discussion </a:t>
            </a:r>
          </a:p>
          <a:p>
            <a:pPr lvl="1">
              <a:defRPr/>
            </a:pPr>
            <a:r>
              <a:rPr lang="en-GB" dirty="0"/>
              <a:t>Contributions to objectives industrial ethernet integration, non-public networks, network operation and maintenance, network performance requirements, D2D/</a:t>
            </a:r>
            <a:r>
              <a:rPr lang="en-GB" dirty="0" err="1"/>
              <a:t>ProSe</a:t>
            </a:r>
            <a:r>
              <a:rPr lang="en-GB" dirty="0"/>
              <a:t> communication</a:t>
            </a:r>
          </a:p>
          <a:p>
            <a:pPr lvl="1">
              <a:defRPr/>
            </a:pPr>
            <a:r>
              <a:rPr lang="en-GB" dirty="0"/>
              <a:t>Consolidation of potential new requirements</a:t>
            </a:r>
          </a:p>
          <a:p>
            <a:pPr>
              <a:defRPr/>
            </a:pPr>
            <a:r>
              <a:rPr lang="en-GB" dirty="0"/>
              <a:t>Telephone conference</a:t>
            </a:r>
          </a:p>
          <a:p>
            <a:pPr lvl="1">
              <a:defRPr/>
            </a:pPr>
            <a:r>
              <a:rPr lang="en-GB" dirty="0"/>
              <a:t>&lt;topics/items to be covered&gt;</a:t>
            </a:r>
          </a:p>
          <a:p>
            <a:pPr lvl="1">
              <a:defRPr/>
            </a:pPr>
            <a:r>
              <a:rPr lang="en-GB" dirty="0"/>
              <a:t>&lt;planning / dates / process&gt;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err="1"/>
              <a:t>FS_eCAV</a:t>
            </a:r>
            <a:r>
              <a:rPr lang="en-GB" dirty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SA#85 (09/2019)</a:t>
            </a:r>
          </a:p>
          <a:p>
            <a:pPr lvl="1">
              <a:defRPr/>
            </a:pPr>
            <a:r>
              <a:rPr lang="en-GB" sz="2000" dirty="0"/>
              <a:t>For approval: SA#85 (09/2019)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Yes</a:t>
            </a:r>
          </a:p>
          <a:p>
            <a:pPr lvl="1">
              <a:defRPr/>
            </a:pPr>
            <a:r>
              <a:rPr lang="en-GB" sz="2000" dirty="0"/>
              <a:t>If yes, previous target completion dates:</a:t>
            </a:r>
          </a:p>
          <a:p>
            <a:pPr lvl="2">
              <a:defRPr/>
            </a:pPr>
            <a:r>
              <a:rPr lang="en-GB" sz="1600" dirty="0"/>
              <a:t>For information: 06/2019 SA#84 </a:t>
            </a:r>
          </a:p>
          <a:p>
            <a:pPr marL="457200" lvl="1" indent="0"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“If yes…” and all subsequent bullets if current completion date is unchanged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FS_eCAV</a:t>
            </a:r>
            <a:r>
              <a:rPr lang="en-US" dirty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approved at SA#83</a:t>
            </a:r>
          </a:p>
          <a:p>
            <a:pPr lvl="1">
              <a:defRPr/>
            </a:pPr>
            <a:r>
              <a:rPr lang="en-GB" sz="2000" dirty="0"/>
              <a:t>Approved WID is in </a:t>
            </a:r>
            <a:r>
              <a:rPr lang="en-GB" sz="2000" dirty="0" err="1"/>
              <a:t>tdoc</a:t>
            </a:r>
            <a:r>
              <a:rPr lang="en-GB" sz="2000" dirty="0"/>
              <a:t> SP-190092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SA1#85 (02/2019): 5%</a:t>
            </a: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322</Words>
  <Application>Microsoft Office PowerPoint</Application>
  <PresentationFormat>Bildschirmpräsentation (4:3)</PresentationFormat>
  <Paragraphs>60</Paragraphs>
  <Slides>6</Slides>
  <Notes>6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FS_eCAV Status Update Study on enhancements for cyber-physical control applications in vertical domains</vt:lpstr>
      <vt:lpstr>FS_eCAV Progress</vt:lpstr>
      <vt:lpstr>FS_eCAV Planning</vt:lpstr>
      <vt:lpstr>Work plan between meetings</vt:lpstr>
      <vt:lpstr>FS_eCAV Completion Date</vt:lpstr>
      <vt:lpstr>FS_eCAV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M3B (Siemens-3)</cp:lastModifiedBy>
  <cp:revision>337</cp:revision>
  <cp:lastPrinted>2000-01-14T10:02:55Z</cp:lastPrinted>
  <dcterms:created xsi:type="dcterms:W3CDTF">1999-11-22T09:19:47Z</dcterms:created>
  <dcterms:modified xsi:type="dcterms:W3CDTF">2019-05-10T07:11:34Z</dcterms:modified>
  <cp:category>Presentation</cp:category>
</cp:coreProperties>
</file>