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17" autoAdjust="0"/>
    <p:restoredTop sz="86401" autoAdjust="0"/>
  </p:normalViewPr>
  <p:slideViewPr>
    <p:cSldViewPr>
      <p:cViewPr varScale="1">
        <p:scale>
          <a:sx n="67" d="100"/>
          <a:sy n="67" d="100"/>
        </p:scale>
        <p:origin x="1548" y="4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658615"/>
          </a:xfrm>
        </p:spPr>
        <p:txBody>
          <a:bodyPr/>
          <a:lstStyle/>
          <a:p>
            <a:r>
              <a:rPr lang="en-GB" dirty="0"/>
              <a:t>TR </a:t>
            </a:r>
            <a:r>
              <a:rPr lang="en-GB" dirty="0" smtClean="0"/>
              <a:t>22.834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sz="3600" dirty="0">
                <a:solidFill>
                  <a:srgbClr val="FF0000"/>
                </a:solidFill>
              </a:rPr>
              <a:t>Study </a:t>
            </a:r>
            <a:r>
              <a:rPr lang="en-US" sz="3600" dirty="0" smtClean="0">
                <a:solidFill>
                  <a:srgbClr val="FF0000"/>
                </a:solidFill>
              </a:rPr>
              <a:t>on Support for Multi-USIM Devices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Ellen C. Liao</a:t>
            </a:r>
            <a:endParaRPr lang="en-US" dirty="0"/>
          </a:p>
          <a:p>
            <a:r>
              <a:rPr lang="en-US" dirty="0" smtClean="0"/>
              <a:t>Intel</a:t>
            </a:r>
            <a:endParaRPr lang="en-US" dirty="0"/>
          </a:p>
          <a:p>
            <a:r>
              <a:rPr lang="en-US" dirty="0" smtClean="0"/>
              <a:t>FS_MUSIM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S1-191271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S1-19xxxx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86</a:t>
            </a:r>
            <a:endParaRPr lang="en-GB" sz="1200" b="1" dirty="0"/>
          </a:p>
          <a:p>
            <a:r>
              <a:rPr lang="en-GB" sz="1200" b="1" dirty="0"/>
              <a:t>Suzhou, China, 6 - 10 May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FS_MUSIM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13693" y="1196975"/>
            <a:ext cx="8353425" cy="558958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9</a:t>
            </a:r>
            <a:r>
              <a:rPr lang="en-GB" dirty="0" smtClean="0"/>
              <a:t> </a:t>
            </a:r>
            <a:r>
              <a:rPr lang="en-GB" dirty="0" smtClean="0"/>
              <a:t>PCR approved</a:t>
            </a: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S1-191569</a:t>
            </a: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S1-191570</a:t>
            </a: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S1-191571</a:t>
            </a: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S1-191574</a:t>
            </a: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S1-191575</a:t>
            </a:r>
            <a:endParaRPr lang="en-GB" u="sng" dirty="0" smtClean="0">
              <a:solidFill>
                <a:schemeClr val="tx1"/>
              </a:solidFill>
            </a:endParaRP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S1-191627</a:t>
            </a:r>
            <a:endParaRPr lang="en-GB" u="sng" dirty="0" smtClean="0">
              <a:solidFill>
                <a:schemeClr val="tx1"/>
              </a:solidFill>
            </a:endParaRP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S1-191628</a:t>
            </a:r>
            <a:endParaRPr lang="en-GB" u="sng" dirty="0" smtClean="0">
              <a:solidFill>
                <a:schemeClr val="tx1"/>
              </a:solidFill>
            </a:endParaRP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S1-191576</a:t>
            </a: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S1-191629</a:t>
            </a:r>
            <a:endParaRPr lang="en-GB" dirty="0"/>
          </a:p>
          <a:p>
            <a:pPr>
              <a:defRPr/>
            </a:pPr>
            <a:r>
              <a:rPr lang="en-GB" dirty="0" smtClean="0"/>
              <a:t>Study </a:t>
            </a:r>
            <a:r>
              <a:rPr lang="en-GB" dirty="0"/>
              <a:t>Item Completion: </a:t>
            </a:r>
            <a:r>
              <a:rPr lang="en-GB" dirty="0" smtClean="0"/>
              <a:t>95%</a:t>
            </a:r>
            <a:endParaRPr lang="en-GB" dirty="0"/>
          </a:p>
          <a:p>
            <a:pPr>
              <a:defRPr/>
            </a:pPr>
            <a:r>
              <a:rPr lang="en-GB" dirty="0"/>
              <a:t>No Controversial issues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FS_MUSIM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</a:t>
            </a:r>
            <a:r>
              <a:rPr lang="en-GB" sz="2400" dirty="0" smtClean="0"/>
              <a:t>22.834 </a:t>
            </a:r>
            <a:r>
              <a:rPr lang="en-GB" sz="2400" dirty="0"/>
              <a:t>to</a:t>
            </a:r>
            <a:br>
              <a:rPr lang="en-GB" sz="2400" dirty="0"/>
            </a:b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</a:t>
            </a:r>
            <a:r>
              <a:rPr lang="en-GB" sz="2000" dirty="0"/>
              <a:t>information: SA#84 (0</a:t>
            </a:r>
            <a:r>
              <a:rPr lang="en-GB" sz="2000" dirty="0"/>
              <a:t>6</a:t>
            </a:r>
            <a:r>
              <a:rPr lang="en-GB" sz="2000" dirty="0"/>
              <a:t>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/>
              <a:t>SA#85 </a:t>
            </a:r>
            <a:r>
              <a:rPr lang="en-GB" sz="2000" dirty="0"/>
              <a:t>(</a:t>
            </a:r>
            <a:r>
              <a:rPr lang="en-GB" sz="2000" dirty="0"/>
              <a:t>09/2019</a:t>
            </a:r>
            <a:r>
              <a:rPr lang="en-GB" sz="2000" dirty="0"/>
              <a:t>)</a:t>
            </a:r>
          </a:p>
          <a:p>
            <a:pPr>
              <a:defRPr/>
            </a:pPr>
            <a:r>
              <a:rPr lang="en-GB" sz="2400" dirty="0"/>
              <a:t>Have these dates been changed at this meeting? </a:t>
            </a:r>
            <a:r>
              <a:rPr lang="en-GB" sz="2400" dirty="0" smtClean="0"/>
              <a:t>Y</a:t>
            </a:r>
            <a:endParaRPr lang="en-GB" sz="2400" dirty="0"/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SA#83: 5%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SA#84: 95%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SA#85: </a:t>
            </a:r>
            <a:r>
              <a:rPr lang="en-GB" sz="2000" dirty="0"/>
              <a:t>100%</a:t>
            </a:r>
            <a:endParaRPr lang="en-GB" sz="2200" dirty="0">
              <a:solidFill>
                <a:srgbClr val="FFC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 smtClean="0"/>
              <a:t>FS_MUSIM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 smtClean="0"/>
              <a:t>Start Normative work </a:t>
            </a:r>
            <a:r>
              <a:rPr lang="en-GB" smtClean="0"/>
              <a:t>based on Consolidate </a:t>
            </a:r>
            <a:r>
              <a:rPr lang="en-GB" dirty="0" smtClean="0"/>
              <a:t>Potential Service Requirements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FS_MUSIM </a:t>
            </a:r>
            <a:r>
              <a:rPr lang="en-GB" dirty="0"/>
              <a:t>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</a:t>
            </a:r>
            <a:r>
              <a:rPr lang="en-GB" dirty="0" smtClean="0"/>
              <a:t>SID is to be </a:t>
            </a:r>
            <a:r>
              <a:rPr lang="en-GB" dirty="0" smtClean="0"/>
              <a:t>Approval </a:t>
            </a:r>
            <a:r>
              <a:rPr lang="en-GB" dirty="0"/>
              <a:t>at </a:t>
            </a:r>
            <a:r>
              <a:rPr lang="en-GB" dirty="0" smtClean="0"/>
              <a:t>SP#84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112</Words>
  <Application>Microsoft Office PowerPoint</Application>
  <PresentationFormat>On-screen Show (4:3)</PresentationFormat>
  <Paragraphs>46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TR 22.834 Status Update Study on Support for Multi-USIM Devices</vt:lpstr>
      <vt:lpstr>FS_MUSIM Progress</vt:lpstr>
      <vt:lpstr>FS_MUSIM Completion Date</vt:lpstr>
      <vt:lpstr>FS_MUSIM Planning/Progress</vt:lpstr>
      <vt:lpstr>FS_MUSIM Essential Info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2018-08-24T15:03:06Z</dcterms:created>
  <dcterms:modified xsi:type="dcterms:W3CDTF">2019-05-10T06:52:16Z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0bf753ae-ac2b-43a5-b56a-8a6374a9cce0</vt:lpwstr>
  </property>
  <property fmtid="{D5CDD505-2E9C-101B-9397-08002B2CF9AE}" pid="3" name="CTP_TimeStamp">
    <vt:lpwstr>2019-05-10 06:52:16Z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