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782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FS_MINT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Support for Minimization of service Interruption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FS_MINT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S1-191270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86</a:t>
            </a:r>
            <a:endParaRPr lang="en-GB" sz="1200" b="1" dirty="0"/>
          </a:p>
          <a:p>
            <a:r>
              <a:rPr lang="en-US" sz="1200" b="1" dirty="0" smtClean="0"/>
              <a:t>Suzhou, China</a:t>
            </a:r>
            <a:r>
              <a:rPr lang="en-GB" sz="1200" b="1" dirty="0" smtClean="0"/>
              <a:t>, 6 </a:t>
            </a:r>
            <a:r>
              <a:rPr lang="en-GB" sz="1200" b="1" dirty="0"/>
              <a:t>- </a:t>
            </a:r>
            <a:r>
              <a:rPr lang="en-GB" sz="1200" b="1" smtClean="0"/>
              <a:t>10 May </a:t>
            </a:r>
            <a:r>
              <a:rPr lang="en-GB" sz="1200" b="1" dirty="0" smtClean="0"/>
              <a:t>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Agreed on Skeleton, Terminology and 9 new use cases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55%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22.831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SA#84: &lt;55%&gt;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SA#84+1</a:t>
            </a:r>
            <a:r>
              <a:rPr lang="en-GB" sz="2000" dirty="0"/>
              <a:t>: </a:t>
            </a:r>
            <a:r>
              <a:rPr lang="en-GB" sz="2000" dirty="0" smtClean="0"/>
              <a:t>&lt;100%&gt;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SA#xx+2: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Use case update, consolidation of potential requirements.</a:t>
            </a:r>
          </a:p>
          <a:p>
            <a:pPr lvl="1">
              <a:defRPr/>
            </a:pPr>
            <a:r>
              <a:rPr lang="en-GB" dirty="0" smtClean="0"/>
              <a:t>Creation of Overview section, conclusion section</a:t>
            </a:r>
          </a:p>
          <a:p>
            <a:pPr lvl="1">
              <a:defRPr/>
            </a:pPr>
            <a:r>
              <a:rPr lang="en-GB" dirty="0" smtClean="0"/>
              <a:t>Creation of WID and CR, based on the outcome of study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err="1" smtClean="0"/>
              <a:t>Cleanup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Potential use case discussion</a:t>
            </a:r>
            <a:endParaRPr lang="en-GB" dirty="0"/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</a:t>
            </a:r>
            <a:r>
              <a:rPr lang="en-GB" dirty="0"/>
              <a:t>WI has </a:t>
            </a:r>
            <a:r>
              <a:rPr lang="en-GB" dirty="0" smtClean="0"/>
              <a:t>been </a:t>
            </a:r>
            <a:r>
              <a:rPr lang="en-GB" dirty="0"/>
              <a:t>approved by </a:t>
            </a:r>
            <a:r>
              <a:rPr lang="en-GB" dirty="0" smtClean="0"/>
              <a:t>SP#83</a:t>
            </a:r>
            <a:endParaRPr lang="en-GB" dirty="0"/>
          </a:p>
          <a:p>
            <a:pPr marL="457200" lvl="1" indent="0"/>
            <a:r>
              <a:rPr lang="en-GB" dirty="0"/>
              <a:t> </a:t>
            </a:r>
            <a:r>
              <a:rPr lang="en-GB" dirty="0" smtClean="0"/>
              <a:t>SID is in SP-190090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795177"/>
              </p:ext>
            </p:extLst>
          </p:nvPr>
        </p:nvGraphicFramePr>
        <p:xfrm>
          <a:off x="684213" y="2924175"/>
          <a:ext cx="7772400" cy="29468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S1-191066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 skeleton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S1-191427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Samsung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FS_MINT 22831 P-CR: Terminology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S1-191426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 Electronics, LG Uplus, KT Corp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Network reselection during disaster - General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S1-191422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 Electronics, LG Uplus, KT Corp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Network reselection during disaster - Non-disaster area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S1-191428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 Electronics, LG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Uplus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KT Corp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Network reselection during disaster with previous reject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S1-191582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 Electronics, LG Uplus, KT Corp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Network protection in case of surge of incoming users caused by disaster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S1-191583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 Electronics, LG Uplus, KT Corp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Return to Home Network after disaster period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S1-191584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Samsung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FS_MINT 22831 P-CR: Disaster Begins and Ends Use Cases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S1-191424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Huawei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Use case for HPLMN failure with part of CN still working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S1-191453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Huawei, LG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Use case on access control for “backup” PLMN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S1-191585</a:t>
                      </a:r>
                      <a:endParaRPr lang="ko-KR" sz="9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Huawei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Use case on “backup” PLMN for international roamer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171</TotalTime>
  <Words>486</Words>
  <Application>Microsoft Office PowerPoint</Application>
  <PresentationFormat>화면 슬라이드 쇼(4:3)</PresentationFormat>
  <Paragraphs>96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MS Mincho</vt:lpstr>
      <vt:lpstr>SimSun</vt:lpstr>
      <vt:lpstr>바탕</vt:lpstr>
      <vt:lpstr>Arial</vt:lpstr>
      <vt:lpstr>Bookman Old Style</vt:lpstr>
      <vt:lpstr>Times New Roman</vt:lpstr>
      <vt:lpstr>Blank Presentation</vt:lpstr>
      <vt:lpstr>FS_MINT Status Update Support for Minimization of service Interruption</vt:lpstr>
      <vt:lpstr>FS_MINT Progress</vt:lpstr>
      <vt:lpstr>FS_MINT Completion Date</vt:lpstr>
      <vt:lpstr>FS_MINT Planning/Progress</vt:lpstr>
      <vt:lpstr>Work plan between meetings</vt:lpstr>
      <vt:lpstr>FS_MINT Essential Info</vt:lpstr>
      <vt:lpstr>FS_MINT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</cp:lastModifiedBy>
  <cp:revision>390</cp:revision>
  <cp:lastPrinted>2000-01-14T10:02:55Z</cp:lastPrinted>
  <dcterms:created xsi:type="dcterms:W3CDTF">1999-11-22T09:19:47Z</dcterms:created>
  <dcterms:modified xsi:type="dcterms:W3CDTF">2019-05-10T06:49:50Z</dcterms:modified>
  <cp:category>Presentation</cp:category>
</cp:coreProperties>
</file>