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326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FS_REFEC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64000"/>
            <a:ext cx="6400800" cy="1752600"/>
          </a:xfrm>
        </p:spPr>
        <p:txBody>
          <a:bodyPr/>
          <a:lstStyle/>
          <a:p>
            <a:r>
              <a:rPr lang="en-US" dirty="0"/>
              <a:t>José Almodóvar</a:t>
            </a:r>
          </a:p>
          <a:p>
            <a:r>
              <a:rPr lang="en-US" dirty="0"/>
              <a:t>KPN</a:t>
            </a:r>
          </a:p>
          <a:p>
            <a:r>
              <a:rPr lang="en-GB" dirty="0"/>
              <a:t>FS_REFEC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S1-191268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1990B36D-E424-4547-BC75-44C5C9160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Clarification on requirements done.</a:t>
            </a:r>
          </a:p>
          <a:p>
            <a:pPr lvl="1">
              <a:defRPr/>
            </a:pPr>
            <a:r>
              <a:rPr lang="en-GB" dirty="0" smtClean="0"/>
              <a:t>Terminology </a:t>
            </a:r>
            <a:r>
              <a:rPr lang="en-GB" dirty="0"/>
              <a:t>agreed.</a:t>
            </a:r>
          </a:p>
          <a:p>
            <a:pPr lvl="1">
              <a:defRPr/>
            </a:pPr>
            <a:r>
              <a:rPr lang="nl-NL" dirty="0" smtClean="0"/>
              <a:t>New </a:t>
            </a:r>
            <a:r>
              <a:rPr lang="nl-NL" dirty="0" err="1" smtClean="0"/>
              <a:t>requirement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uses</a:t>
            </a:r>
            <a:r>
              <a:rPr lang="nl-NL" dirty="0" smtClean="0"/>
              <a:t> </a:t>
            </a:r>
            <a:r>
              <a:rPr lang="nl-NL" dirty="0"/>
              <a:t>cases </a:t>
            </a:r>
            <a:r>
              <a:rPr lang="en-GB" dirty="0"/>
              <a:t>approved.</a:t>
            </a:r>
          </a:p>
          <a:p>
            <a:pPr lvl="1">
              <a:defRPr/>
            </a:pPr>
            <a:r>
              <a:rPr lang="nl-NL" dirty="0"/>
              <a:t>Traffic </a:t>
            </a:r>
            <a:r>
              <a:rPr lang="nl-NL" dirty="0" err="1"/>
              <a:t>scenarios</a:t>
            </a:r>
            <a:r>
              <a:rPr lang="nl-NL" dirty="0"/>
              <a:t> </a:t>
            </a:r>
            <a:r>
              <a:rPr lang="nl-NL" dirty="0" err="1"/>
              <a:t>approved</a:t>
            </a:r>
            <a:r>
              <a:rPr lang="nl-NL" dirty="0"/>
              <a:t> </a:t>
            </a:r>
            <a:r>
              <a:rPr lang="nl-NL" dirty="0" smtClean="0"/>
              <a:t>(Smart meters)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/>
              <a:t>6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Draft TR 22.866 Completion: </a:t>
            </a:r>
            <a:r>
              <a:rPr lang="en-GB" dirty="0" smtClean="0"/>
              <a:t>60%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Scope of the study in Rel17 has been </a:t>
            </a:r>
            <a:r>
              <a:rPr lang="en-GB" dirty="0" err="1" smtClean="0"/>
              <a:t>contrained</a:t>
            </a:r>
            <a:r>
              <a:rPr lang="en-GB" dirty="0" smtClean="0"/>
              <a:t> to UE-to-Network Relay UE.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2</a:t>
            </a:r>
            <a:endParaRPr lang="en-GB" dirty="0"/>
          </a:p>
          <a:p>
            <a:pPr>
              <a:defRPr/>
            </a:pPr>
            <a:r>
              <a:rPr lang="en-GB" dirty="0"/>
              <a:t>Number of Drafting session participants: 25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SA#85 </a:t>
            </a:r>
            <a:r>
              <a:rPr lang="en-GB" sz="2000" dirty="0"/>
              <a:t>(</a:t>
            </a:r>
            <a:r>
              <a:rPr lang="en-GB" sz="2000" dirty="0" smtClean="0"/>
              <a:t>09/2019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</a:t>
            </a:r>
            <a:r>
              <a:rPr lang="en-GB" sz="2000" dirty="0"/>
              <a:t>(</a:t>
            </a:r>
            <a:r>
              <a:rPr lang="en-GB" sz="2000" dirty="0" smtClean="0"/>
              <a:t>09/2019</a:t>
            </a:r>
            <a:r>
              <a:rPr lang="en-GB" sz="2000" dirty="0"/>
              <a:t>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sz="1600" dirty="0"/>
              <a:t>&lt;06/2019&gt; SA#84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&lt;06/2019&gt; SA#84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Traffic scenarios KPI, national or regional regulatory requirements, consolidation.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SA1#87 </a:t>
            </a:r>
            <a:r>
              <a:rPr lang="en-GB" dirty="0"/>
              <a:t>(</a:t>
            </a:r>
            <a:r>
              <a:rPr lang="en-GB" dirty="0" smtClean="0"/>
              <a:t>08/2019</a:t>
            </a:r>
            <a:r>
              <a:rPr lang="en-GB" dirty="0"/>
              <a:t>)</a:t>
            </a:r>
          </a:p>
          <a:p>
            <a:pPr lvl="2">
              <a:defRPr/>
            </a:pPr>
            <a:r>
              <a:rPr lang="en-US" dirty="0"/>
              <a:t>L</a:t>
            </a:r>
            <a:r>
              <a:rPr lang="en-GB" dirty="0" err="1"/>
              <a:t>ast</a:t>
            </a:r>
            <a:r>
              <a:rPr lang="en-GB" dirty="0"/>
              <a:t> use cases</a:t>
            </a:r>
          </a:p>
          <a:p>
            <a:pPr lvl="2">
              <a:defRPr/>
            </a:pPr>
            <a:r>
              <a:rPr lang="en-US" dirty="0"/>
              <a:t>Consolidated potential requirements</a:t>
            </a:r>
          </a:p>
          <a:p>
            <a:pPr lvl="2">
              <a:defRPr/>
            </a:pPr>
            <a:r>
              <a:rPr lang="en-US" dirty="0"/>
              <a:t>Overview, conclusions.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Telephone </a:t>
            </a:r>
            <a:r>
              <a:rPr lang="en-GB" dirty="0" smtClean="0"/>
              <a:t>conference</a:t>
            </a:r>
            <a:endParaRPr lang="en-GB" dirty="0"/>
          </a:p>
          <a:p>
            <a:pPr lvl="1">
              <a:defRPr/>
            </a:pPr>
            <a:r>
              <a:rPr lang="en-GB" dirty="0"/>
              <a:t>At least </a:t>
            </a:r>
            <a:r>
              <a:rPr lang="en-GB" dirty="0" smtClean="0"/>
              <a:t>2/3 </a:t>
            </a:r>
            <a:r>
              <a:rPr lang="en-GB" dirty="0"/>
              <a:t>between meetings.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&lt;70</a:t>
            </a:r>
            <a:r>
              <a:rPr lang="en-GB" dirty="0"/>
              <a:t>%&gt;</a:t>
            </a:r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671755"/>
              </p:ext>
            </p:extLst>
          </p:nvPr>
        </p:nvGraphicFramePr>
        <p:xfrm>
          <a:off x="539552" y="1988840"/>
          <a:ext cx="7772400" cy="414347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2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kern="12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S1-191615</a:t>
                      </a:r>
                      <a:endParaRPr lang="en-GB" sz="12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Definitions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S1-191616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Huawei,KPN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Clarification on requirement texts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S1-191617</a:t>
                      </a:r>
                      <a:endParaRPr lang="en-GB" sz="12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Interdigital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Clarification of some REFEC requirements</a:t>
                      </a:r>
                      <a:endParaRPr lang="en-GB" sz="11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S1-191555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/>
                        </a:rPr>
                        <a:t>Intel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Update Use Case 5.1 for Enabling Access Control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Arial"/>
                        </a:rPr>
                        <a:t>S1-191556</a:t>
                      </a:r>
                      <a:endParaRPr lang="en-GB" sz="12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Phillips International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FS_REFEC – Proposed additional relay UE selection criterion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258551"/>
                  </a:ext>
                </a:extLst>
              </a:tr>
              <a:tr h="356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S1-191557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NOVAMINT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FS_REFEC – Potential new requirements for container use case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4314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S1-191618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NOVAMINT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FS_REFEC – Potential new requirements for wagon use case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3382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S1-191561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Phillips International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FS_REFEC – Proposed additional security related requirements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66399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S1-191562</a:t>
                      </a: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Phillips International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FS_REFEC – Proposed use case addition for location estimation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5836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S1-191563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Phillips International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Traffic Scenario of Micro-environment Services for SCC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62356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S1-191331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Phillips International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FS_REFEC – Proposed requirements for rural area healthcare use case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39319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S1-191564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NOVAMINT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FS_REFEC – Metering use case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68837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S1-191565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NOVAMINT</a:t>
                      </a:r>
                      <a:endParaRPr lang="nl-NL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FS_REFEC – KPIs section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68559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430</Words>
  <Application>Microsoft Office PowerPoint</Application>
  <PresentationFormat>Diavoorstelling (4:3)</PresentationFormat>
  <Paragraphs>111</Paragraphs>
  <Slides>9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6" baseType="lpstr">
      <vt:lpstr>SimSun</vt:lpstr>
      <vt:lpstr>Arial</vt:lpstr>
      <vt:lpstr>Bookman Old Style</vt:lpstr>
      <vt:lpstr>Calibri</vt:lpstr>
      <vt:lpstr>MS Mincho</vt:lpstr>
      <vt:lpstr>Times New Roman</vt:lpstr>
      <vt:lpstr>Blank Presentation</vt:lpstr>
      <vt:lpstr>FS_REFEC Status Update enhanced Relays for Energy Efficiency and Extensive Coverage</vt:lpstr>
      <vt:lpstr>FS_REFEC Status</vt:lpstr>
      <vt:lpstr>FS_REFEC Progress</vt:lpstr>
      <vt:lpstr>FS_REFEC Meeting Time</vt:lpstr>
      <vt:lpstr>FS_REFEC Completion Date</vt:lpstr>
      <vt:lpstr>FS_REFEC Planning/Progress</vt:lpstr>
      <vt:lpstr>Work plan between meetings</vt:lpstr>
      <vt:lpstr>FS_REFEC Progress Estimate</vt:lpstr>
      <vt:lpstr>FS_REFEC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User</cp:lastModifiedBy>
  <cp:revision>340</cp:revision>
  <cp:lastPrinted>2000-01-14T10:02:55Z</cp:lastPrinted>
  <dcterms:created xsi:type="dcterms:W3CDTF">1999-11-22T09:19:47Z</dcterms:created>
  <dcterms:modified xsi:type="dcterms:W3CDTF">2019-05-10T07:04:34Z</dcterms:modified>
  <cp:category>Presentation</cp:category>
</cp:coreProperties>
</file>