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62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9175"/>
            <a:ext cx="7772400" cy="2111275"/>
          </a:xfrm>
        </p:spPr>
        <p:txBody>
          <a:bodyPr/>
          <a:lstStyle/>
          <a:p>
            <a:r>
              <a:rPr lang="fr-FR" dirty="0"/>
              <a:t>FS_CMED</a:t>
            </a:r>
            <a:r>
              <a:rPr lang="en-US" dirty="0"/>
              <a:t> Status Update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GB" dirty="0">
                <a:solidFill>
                  <a:srgbClr val="FF0000"/>
                </a:solidFill>
              </a:rPr>
              <a:t>Study on Communication Services for Critical Medical Applications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Mathieu Lagrange</a:t>
            </a:r>
            <a:endParaRPr lang="en-US" dirty="0"/>
          </a:p>
          <a:p>
            <a:r>
              <a:rPr lang="en-US" dirty="0" smtClean="0"/>
              <a:t>B&gt;com</a:t>
            </a:r>
            <a:endParaRPr lang="en-US" dirty="0"/>
          </a:p>
          <a:p>
            <a:r>
              <a:rPr lang="en-US" dirty="0" smtClean="0"/>
              <a:t>FS_CMED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S1-191266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FS_CMED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Addition of a new use on Telemetry</a:t>
            </a:r>
          </a:p>
          <a:p>
            <a:pPr lvl="1">
              <a:defRPr/>
            </a:pPr>
            <a:r>
              <a:rPr lang="en-GB" dirty="0" smtClean="0"/>
              <a:t>Update use cases with KPIs associated to transmitted data</a:t>
            </a:r>
          </a:p>
          <a:p>
            <a:pPr lvl="1">
              <a:defRPr/>
            </a:pPr>
            <a:r>
              <a:rPr lang="en-GB" dirty="0" smtClean="0"/>
              <a:t>Addition of consolidation sections (Performances and Service level)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90%</a:t>
            </a:r>
            <a:endParaRPr lang="en-GB" dirty="0"/>
          </a:p>
          <a:p>
            <a:pPr>
              <a:defRPr/>
            </a:pPr>
            <a:r>
              <a:rPr lang="en-GB" dirty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SA1#87 (08/2019): 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TR’s Clean-up</a:t>
            </a:r>
          </a:p>
          <a:p>
            <a:pPr lvl="2">
              <a:defRPr/>
            </a:pPr>
            <a:r>
              <a:rPr lang="en-GB" dirty="0" smtClean="0"/>
              <a:t>General sections: Symbols, Abbreviations, Conclusion and Recommendation</a:t>
            </a:r>
          </a:p>
          <a:p>
            <a:pPr lvl="2">
              <a:defRPr/>
            </a:pPr>
            <a:r>
              <a:rPr lang="en-GB" dirty="0" smtClean="0"/>
              <a:t>Removal of section 5.4 which has no use cases</a:t>
            </a:r>
          </a:p>
          <a:p>
            <a:pPr lvl="2">
              <a:defRPr/>
            </a:pPr>
            <a:r>
              <a:rPr lang="en-GB" dirty="0" smtClean="0"/>
              <a:t>Remove square brackets for bit-rate requirements on compressed video (guidance from SA4 requested)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</a:t>
            </a:r>
            <a:r>
              <a:rPr lang="en-GB" dirty="0" smtClean="0"/>
              <a:t>WID</a:t>
            </a:r>
            <a:r>
              <a:rPr lang="en-GB" dirty="0"/>
              <a:t>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FS_CMED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FS_CMED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SA1#83 </a:t>
            </a:r>
            <a:r>
              <a:rPr lang="en-GB" sz="2400" dirty="0"/>
              <a:t>/ </a:t>
            </a:r>
            <a:r>
              <a:rPr lang="en-GB" sz="2400" dirty="0" smtClean="0"/>
              <a:t>SP#81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Agreed/Approved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S1-182745 </a:t>
            </a:r>
            <a:r>
              <a:rPr lang="en-GB" sz="2000" dirty="0"/>
              <a:t>/ </a:t>
            </a:r>
            <a:r>
              <a:rPr lang="en-GB" sz="2000" dirty="0" smtClean="0"/>
              <a:t>SP-180783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SA1#85 (02/2019): </a:t>
            </a:r>
            <a:r>
              <a:rPr lang="en-GB" sz="2000" dirty="0" smtClean="0"/>
              <a:t>&lt;65</a:t>
            </a:r>
            <a:r>
              <a:rPr lang="en-GB" sz="2000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SA1#84 (11/2018): &lt;15%&gt;</a:t>
            </a:r>
            <a:endParaRPr lang="en-GB" sz="2000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172</TotalTime>
  <Words>246</Words>
  <Application>Microsoft Office PowerPoint</Application>
  <PresentationFormat>Affichage à l'écran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FS_CMED Status Update  Study on Communication Services for Critical Medical Applications</vt:lpstr>
      <vt:lpstr>FS_CMED Progress</vt:lpstr>
      <vt:lpstr>&lt;WI Code&gt; Planning</vt:lpstr>
      <vt:lpstr>Work plan between meetings</vt:lpstr>
      <vt:lpstr>FS_CMED Completion Date</vt:lpstr>
      <vt:lpstr>FS_CMED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LAGRANGE_7</cp:lastModifiedBy>
  <cp:revision>344</cp:revision>
  <cp:lastPrinted>2000-01-14T10:02:55Z</cp:lastPrinted>
  <dcterms:created xsi:type="dcterms:W3CDTF">1999-11-22T09:19:47Z</dcterms:created>
  <dcterms:modified xsi:type="dcterms:W3CDTF">2019-05-10T06:05:05Z</dcterms:modified>
  <cp:category>Presentation</cp:category>
</cp:coreProperties>
</file>