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16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en-US" dirty="0" smtClean="0"/>
              <a:t>FS_MPS2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Perspecta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FS_MPS2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S1-191263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</a:t>
            </a:r>
          </a:p>
          <a:p>
            <a:pPr lvl="2">
              <a:defRPr/>
            </a:pPr>
            <a:r>
              <a:rPr lang="en-GB" dirty="0" smtClean="0"/>
              <a:t>Use case on cryptographic signing of MPS priority markings</a:t>
            </a:r>
          </a:p>
          <a:p>
            <a:pPr lvl="2">
              <a:defRPr/>
            </a:pPr>
            <a:r>
              <a:rPr lang="en-GB" dirty="0" smtClean="0"/>
              <a:t>Consolidated requirements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Text for conclusion</a:t>
            </a:r>
          </a:p>
          <a:p>
            <a:pPr lvl="1">
              <a:defRPr/>
            </a:pPr>
            <a:r>
              <a:rPr lang="en-GB" dirty="0" smtClean="0"/>
              <a:t>Revised WID </a:t>
            </a:r>
          </a:p>
          <a:p>
            <a:pPr lvl="2">
              <a:defRPr/>
            </a:pPr>
            <a:r>
              <a:rPr lang="en-US" dirty="0" smtClean="0"/>
              <a:t>Removal of </a:t>
            </a:r>
            <a:r>
              <a:rPr lang="en-US" dirty="0"/>
              <a:t>MPS for text and other topics such as LTE and 5G interworking from </a:t>
            </a:r>
            <a:r>
              <a:rPr lang="en-US" dirty="0" smtClean="0"/>
              <a:t>Release 17</a:t>
            </a:r>
            <a:r>
              <a:rPr lang="en-US" dirty="0"/>
              <a:t> </a:t>
            </a:r>
            <a:r>
              <a:rPr lang="en-US" dirty="0" smtClean="0"/>
              <a:t>scope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90%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/>
              <a:t>SA1#87 </a:t>
            </a:r>
            <a:r>
              <a:rPr lang="en-GB" dirty="0" smtClean="0"/>
              <a:t>(August </a:t>
            </a:r>
            <a:r>
              <a:rPr lang="en-GB" dirty="0"/>
              <a:t>2019</a:t>
            </a:r>
            <a:r>
              <a:rPr lang="en-GB" dirty="0" smtClean="0"/>
              <a:t>): 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Editorial clean-up</a:t>
            </a:r>
            <a:r>
              <a:rPr lang="en-GB" dirty="0"/>
              <a:t>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Finalization and completion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FS_MPS2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SA#83 (03/2019)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FS_MPS2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SP&gt;#78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smtClean="0"/>
              <a:t>SP-170996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SA1#86 (May 2019): 90%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SA1#85 (February 2019): 80%</a:t>
            </a:r>
          </a:p>
          <a:p>
            <a:pPr lvl="1">
              <a:defRPr/>
            </a:pPr>
            <a:r>
              <a:rPr lang="en-GB" sz="2000" dirty="0" smtClean="0"/>
              <a:t>SA1#84 (Nov 2018): 65%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369</TotalTime>
  <Words>182</Words>
  <Application>Microsoft Office PowerPoint</Application>
  <PresentationFormat>On-screen Show (4:3)</PresentationFormat>
  <Paragraphs>47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FS_MPS2 Status Update Feasibility Study of MPS Phase 2</vt:lpstr>
      <vt:lpstr>FS_MPS2 Progress</vt:lpstr>
      <vt:lpstr>FS_MPS2 Planning</vt:lpstr>
      <vt:lpstr>FS_MPS2 Completion Date</vt:lpstr>
      <vt:lpstr>FS_MPS2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travel</cp:lastModifiedBy>
  <cp:revision>340</cp:revision>
  <cp:lastPrinted>2000-01-14T10:02:55Z</cp:lastPrinted>
  <dcterms:created xsi:type="dcterms:W3CDTF">1999-11-22T09:19:47Z</dcterms:created>
  <dcterms:modified xsi:type="dcterms:W3CDTF">2019-05-10T06:37:20Z</dcterms:modified>
  <cp:category>Presentation</cp:category>
</cp:coreProperties>
</file>