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8" r:id="rId3"/>
    <p:sldId id="256" r:id="rId4"/>
    <p:sldId id="262" r:id="rId5"/>
    <p:sldId id="269" r:id="rId6"/>
    <p:sldId id="260" r:id="rId7"/>
    <p:sldId id="267" r:id="rId8"/>
    <p:sldId id="265" r:id="rId9"/>
    <p:sldId id="266" r:id="rId10"/>
    <p:sldId id="264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1348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683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FS_eCAV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enhancements for cyber-physical control applications in vertical domains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 AG</a:t>
            </a:r>
          </a:p>
          <a:p>
            <a:r>
              <a:rPr lang="en-US" dirty="0" err="1"/>
              <a:t>FS_eCAV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S1-190498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C58EC190-BCB8-4689-BC86-68DE98FB6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>
            <a:extLst>
              <a:ext uri="{FF2B5EF4-FFF2-40B4-BE49-F238E27FC236}">
                <a16:creationId xmlns:a16="http://schemas.microsoft.com/office/drawing/2014/main" id="{EA2E26EC-A6F8-4B08-851B-8A68D22F1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SA1#85.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S1-190497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10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FS_eCAV</a:t>
            </a:r>
            <a:r>
              <a:rPr lang="en-GB" sz="3200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dirty="0"/>
              <a:t>This WI has been agreed at S1#85 (02/2019)</a:t>
            </a:r>
          </a:p>
          <a:p>
            <a:pPr marL="457200" lvl="1" indent="0"/>
            <a:r>
              <a:rPr lang="en-GB" dirty="0"/>
              <a:t>Agreed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S1-190497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S1-190497 Study Item Description</a:t>
            </a:r>
          </a:p>
          <a:p>
            <a:pPr lvl="1">
              <a:defRPr/>
            </a:pPr>
            <a:r>
              <a:rPr lang="en-GB" dirty="0"/>
              <a:t>TR 22.cde (</a:t>
            </a:r>
            <a:r>
              <a:rPr lang="en-GB" dirty="0" err="1"/>
              <a:t>FS_eCAV</a:t>
            </a:r>
            <a:r>
              <a:rPr lang="en-GB" dirty="0"/>
              <a:t>) skeleton (V0.0.0)</a:t>
            </a:r>
          </a:p>
          <a:p>
            <a:pPr>
              <a:defRPr/>
            </a:pPr>
            <a:r>
              <a:rPr lang="en-GB" dirty="0"/>
              <a:t>Work/Study Item Completion: 1%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FS_eCAV</a:t>
            </a:r>
            <a:r>
              <a:rPr lang="en-GB" sz="3200" dirty="0"/>
              <a:t> Meeting Time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366688" y="1340768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8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SA#84 (06/2019)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6652948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SA1#86 (May 2019): 80%</a:t>
            </a:r>
          </a:p>
          <a:p>
            <a:pPr lvl="2">
              <a:defRPr/>
            </a:pPr>
            <a:r>
              <a:rPr lang="en-GB" dirty="0"/>
              <a:t>Use cases</a:t>
            </a:r>
          </a:p>
          <a:p>
            <a:pPr lvl="2">
              <a:defRPr/>
            </a:pPr>
            <a:r>
              <a:rPr lang="en-GB" dirty="0"/>
              <a:t>Potential new requirements</a:t>
            </a:r>
          </a:p>
          <a:p>
            <a:pPr lvl="1">
              <a:defRPr/>
            </a:pPr>
            <a:r>
              <a:rPr lang="en-GB" dirty="0"/>
              <a:t>SA1#87 (Aug 2019): 100%</a:t>
            </a:r>
          </a:p>
          <a:p>
            <a:pPr lvl="2">
              <a:defRPr/>
            </a:pPr>
            <a:r>
              <a:rPr lang="en-GB" dirty="0"/>
              <a:t>Wrap up of use cases and potential new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Contributions to TR 22.cde (</a:t>
            </a:r>
            <a:r>
              <a:rPr lang="en-GB" dirty="0" err="1"/>
              <a:t>FS_eCAV</a:t>
            </a:r>
            <a:r>
              <a:rPr lang="en-GB" dirty="0"/>
              <a:t>)</a:t>
            </a:r>
          </a:p>
          <a:p>
            <a:pPr lvl="1">
              <a:defRPr/>
            </a:pPr>
            <a:r>
              <a:rPr lang="en-GB" dirty="0"/>
              <a:t>Discussion of planned Contributions sent to the email reflector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125865" cy="782637"/>
          </a:xfrm>
        </p:spPr>
        <p:txBody>
          <a:bodyPr/>
          <a:lstStyle/>
          <a:p>
            <a:r>
              <a:rPr lang="en-GB" sz="3200" dirty="0" err="1"/>
              <a:t>FS_eCAV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1%</a:t>
            </a:r>
          </a:p>
          <a:p>
            <a:pPr lvl="1">
              <a:defRPr/>
            </a:pPr>
            <a:r>
              <a:rPr lang="en-GB" dirty="0"/>
              <a:t>Next meeting: 80%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sz="3200" dirty="0" err="1"/>
              <a:t>FS_eCAV</a:t>
            </a:r>
            <a:r>
              <a:rPr lang="en-GB" sz="3200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 lvl="1">
              <a:defRPr/>
            </a:pPr>
            <a:r>
              <a:rPr lang="en-GB" dirty="0"/>
              <a:t>S1-190497 Study item description </a:t>
            </a:r>
            <a:r>
              <a:rPr lang="en-GB" dirty="0" err="1"/>
              <a:t>FS_eCAV</a:t>
            </a:r>
            <a:endParaRPr lang="en-GB" dirty="0"/>
          </a:p>
          <a:p>
            <a:pPr lvl="1">
              <a:defRPr/>
            </a:pPr>
            <a:r>
              <a:rPr lang="en-GB" dirty="0"/>
              <a:t>S1-190499 Skeleton TR 22.cde (</a:t>
            </a:r>
            <a:r>
              <a:rPr lang="en-GB" dirty="0" err="1"/>
              <a:t>FS_eCAV</a:t>
            </a:r>
            <a:r>
              <a:rPr lang="en-GB" dirty="0"/>
              <a:t>), V0.0.0</a:t>
            </a:r>
          </a:p>
          <a:p>
            <a:pPr>
              <a:buNone/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474</Words>
  <Application>Microsoft Office PowerPoint</Application>
  <PresentationFormat>Bildschirmpräsentation (4:3)</PresentationFormat>
  <Paragraphs>89</Paragraphs>
  <Slides>10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MS Mincho</vt:lpstr>
      <vt:lpstr>Arial</vt:lpstr>
      <vt:lpstr>Bookman Old Style</vt:lpstr>
      <vt:lpstr>Times New Roman</vt:lpstr>
      <vt:lpstr>Blank Presentation</vt:lpstr>
      <vt:lpstr>FS_eCAV Status Update Study on enhancements for cyber-physical control applications in vertical domains</vt:lpstr>
      <vt:lpstr>FS_eCAV Status</vt:lpstr>
      <vt:lpstr>FS_eCAV Progress</vt:lpstr>
      <vt:lpstr>FS_eCAV Meeting Time</vt:lpstr>
      <vt:lpstr>FS_eCAV Completion Date</vt:lpstr>
      <vt:lpstr>FS_eCAV Planning</vt:lpstr>
      <vt:lpstr>Work plan between meetings</vt:lpstr>
      <vt:lpstr>FS_eCAV Progress Estimate</vt:lpstr>
      <vt:lpstr>FS_eCAV Agreed documents</vt:lpstr>
      <vt:lpstr>FS_eCAV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4 Bahr</cp:lastModifiedBy>
  <cp:revision>333</cp:revision>
  <cp:lastPrinted>2000-01-14T10:02:55Z</cp:lastPrinted>
  <dcterms:created xsi:type="dcterms:W3CDTF">1999-11-22T09:19:47Z</dcterms:created>
  <dcterms:modified xsi:type="dcterms:W3CDTF">2019-02-22T13:08:47Z</dcterms:modified>
  <cp:category>Presentation</cp:category>
</cp:coreProperties>
</file>