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15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TR </a:t>
            </a:r>
            <a:r>
              <a:rPr lang="en-GB" dirty="0" smtClean="0"/>
              <a:t>22.xyz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Study </a:t>
            </a:r>
            <a:r>
              <a:rPr lang="en-US" sz="3600" dirty="0" smtClean="0">
                <a:solidFill>
                  <a:srgbClr val="FF0000"/>
                </a:solidFill>
              </a:rPr>
              <a:t>on </a:t>
            </a:r>
            <a:r>
              <a:rPr lang="en-US" sz="3600" smtClean="0">
                <a:solidFill>
                  <a:srgbClr val="FF0000"/>
                </a:solidFill>
              </a:rPr>
              <a:t>Support </a:t>
            </a:r>
            <a:r>
              <a:rPr lang="en-US" sz="3600" smtClean="0">
                <a:solidFill>
                  <a:srgbClr val="FF0000"/>
                </a:solidFill>
              </a:rPr>
              <a:t>for</a:t>
            </a:r>
            <a:r>
              <a:rPr lang="en-US" sz="360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Ellen C. Liao</a:t>
            </a:r>
            <a:endParaRPr lang="en-US" dirty="0"/>
          </a:p>
          <a:p>
            <a:r>
              <a:rPr lang="en-US" dirty="0" smtClean="0"/>
              <a:t>Intel</a:t>
            </a:r>
            <a:endParaRPr lang="en-US" dirty="0"/>
          </a:p>
          <a:p>
            <a:r>
              <a:rPr lang="en-US" dirty="0" smtClean="0"/>
              <a:t>FS_MUSIM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S1-190496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551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85</a:t>
            </a:r>
            <a:endParaRPr lang="en-GB" sz="1200" b="1" dirty="0"/>
          </a:p>
          <a:p>
            <a:r>
              <a:rPr lang="en-GB" sz="1200" b="1" dirty="0" smtClean="0"/>
              <a:t>Tallinn, Estonia, 18 </a:t>
            </a:r>
            <a:r>
              <a:rPr lang="en-GB" sz="1200" b="1" dirty="0"/>
              <a:t>- </a:t>
            </a:r>
            <a:r>
              <a:rPr lang="en-GB" sz="1200" b="1" dirty="0" smtClean="0"/>
              <a:t>22 Februarys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TR </a:t>
            </a:r>
            <a:r>
              <a:rPr lang="en-GB" dirty="0" smtClean="0"/>
              <a:t>22.XYZ Skeleton presented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</a:t>
            </a:r>
            <a:r>
              <a:rPr lang="en-GB" sz="2400" dirty="0" smtClean="0"/>
              <a:t>22.XYZ </a:t>
            </a:r>
            <a:r>
              <a:rPr lang="en-GB" sz="2400" dirty="0"/>
              <a:t>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</a:t>
            </a:r>
            <a:r>
              <a:rPr lang="en-GB" sz="2000" dirty="0"/>
              <a:t>6</a:t>
            </a:r>
            <a:r>
              <a:rPr lang="en-GB" sz="2000" dirty="0" smtClean="0"/>
              <a:t>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</a:t>
            </a:r>
            <a:r>
              <a:rPr lang="en-GB" sz="2000" dirty="0"/>
              <a:t>(</a:t>
            </a:r>
            <a:r>
              <a:rPr lang="en-GB" sz="2000" dirty="0" smtClean="0"/>
              <a:t>09/2019</a:t>
            </a:r>
            <a:r>
              <a:rPr lang="en-GB" sz="2000" dirty="0"/>
              <a:t>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SA#83: 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SA#84: 80</a:t>
            </a:r>
            <a:r>
              <a:rPr lang="en-GB" sz="2000" dirty="0"/>
              <a:t>%</a:t>
            </a:r>
          </a:p>
          <a:p>
            <a:pPr lvl="1">
              <a:defRPr/>
            </a:pPr>
            <a:r>
              <a:rPr lang="en-GB" sz="2000" dirty="0" smtClean="0"/>
              <a:t>SA#85: </a:t>
            </a:r>
            <a:r>
              <a:rPr lang="en-GB" sz="2000" dirty="0"/>
              <a:t>100%</a:t>
            </a: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Add New </a:t>
            </a:r>
            <a:r>
              <a:rPr lang="en-GB" dirty="0"/>
              <a:t>use </a:t>
            </a:r>
            <a:r>
              <a:rPr lang="en-GB" dirty="0" smtClean="0"/>
              <a:t>cases </a:t>
            </a:r>
          </a:p>
          <a:p>
            <a:pPr lvl="1">
              <a:defRPr/>
            </a:pPr>
            <a:r>
              <a:rPr lang="en-GB" dirty="0"/>
              <a:t>E</a:t>
            </a:r>
            <a:r>
              <a:rPr lang="en-GB" dirty="0" smtClean="0"/>
              <a:t>valuate existing EPS/5GS features</a:t>
            </a:r>
          </a:p>
          <a:p>
            <a:pPr lvl="1">
              <a:defRPr/>
            </a:pPr>
            <a:r>
              <a:rPr lang="en-GB" dirty="0" smtClean="0"/>
              <a:t>Add Potential service requirements</a:t>
            </a:r>
          </a:p>
          <a:p>
            <a:pPr lvl="1">
              <a:defRPr/>
            </a:pPr>
            <a:r>
              <a:rPr lang="en-GB" dirty="0" smtClean="0"/>
              <a:t>Consolidate Service Requirements</a:t>
            </a:r>
          </a:p>
          <a:p>
            <a:pPr lvl="1">
              <a:defRPr/>
            </a:pPr>
            <a:r>
              <a:rPr lang="en-GB" dirty="0" smtClean="0"/>
              <a:t>Propose New WID for MUSIM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</a:t>
            </a:r>
            <a:r>
              <a:rPr lang="en-GB" dirty="0" smtClean="0"/>
              <a:t>SID to be </a:t>
            </a:r>
            <a:r>
              <a:rPr lang="en-GB" dirty="0"/>
              <a:t>approved at </a:t>
            </a:r>
            <a:r>
              <a:rPr lang="en-GB" dirty="0" smtClean="0"/>
              <a:t>SP#83</a:t>
            </a:r>
            <a:endParaRPr lang="en-GB" dirty="0"/>
          </a:p>
          <a:p>
            <a:pPr marL="457200" lvl="1" indent="0"/>
            <a:r>
              <a:rPr lang="en-GB" dirty="0"/>
              <a:t> </a:t>
            </a:r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S1-190494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121</Words>
  <Application>Microsoft Office PowerPoint</Application>
  <PresentationFormat>On-screen Show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TR 22.xyz Status Update Study on Support for Multi-USIM Devices</vt:lpstr>
      <vt:lpstr>FS_MUSIM Progress</vt:lpstr>
      <vt:lpstr>FS_MUSIM Completion Date</vt:lpstr>
      <vt:lpstr>FS_MUSIM Planning/Progress</vt:lpstr>
      <vt:lpstr>FS_MUSIM Essential Info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2019-02-22T10:01:51Z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0bf753ae-ac2b-43a5-b56a-8a6374a9cce0</vt:lpwstr>
  </property>
  <property fmtid="{D5CDD505-2E9C-101B-9397-08002B2CF9AE}" pid="3" name="CTP_TimeStamp">
    <vt:lpwstr>2019-02-22 10:01:51Z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