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1" r:id="rId4"/>
    <p:sldId id="260" r:id="rId5"/>
    <p:sldId id="258" r:id="rId6"/>
    <p:sldId id="264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1" d="100"/>
          <a:sy n="91" d="100"/>
        </p:scale>
        <p:origin x="782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313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V2XIMP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Improvement </a:t>
            </a:r>
            <a:r>
              <a:rPr lang="en-US" dirty="0">
                <a:solidFill>
                  <a:srgbClr val="FF0000"/>
                </a:solidFill>
              </a:rPr>
              <a:t>of V2X Service Handling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V2XIMP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S1-190209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85</a:t>
            </a:r>
            <a:endParaRPr lang="en-GB" sz="1200" b="1" dirty="0"/>
          </a:p>
          <a:p>
            <a:r>
              <a:rPr lang="en-US" sz="1200" b="1" dirty="0" smtClean="0"/>
              <a:t>Tallinn, Estonia</a:t>
            </a:r>
            <a:r>
              <a:rPr lang="en-GB" sz="1200" b="1" dirty="0" smtClean="0"/>
              <a:t>, 18 </a:t>
            </a:r>
            <a:r>
              <a:rPr lang="en-GB" sz="1200" b="1" dirty="0"/>
              <a:t>- </a:t>
            </a:r>
            <a:r>
              <a:rPr lang="en-GB" sz="1200" b="1" dirty="0" smtClean="0"/>
              <a:t>22 February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V2XIMP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No change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Text is basis for SA1 report to SA.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ko-KR" dirty="0" smtClean="0"/>
              <a:t>V2XIMP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N/A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N/A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smtClean="0"/>
              <a:t>SA#83: </a:t>
            </a:r>
            <a:r>
              <a:rPr lang="en-GB" sz="2000" dirty="0" smtClean="0"/>
              <a:t>&lt;100%&gt;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SA#xx+1: &lt;xx%&gt;</a:t>
            </a:r>
          </a:p>
          <a:p>
            <a:pPr lvl="1">
              <a:defRPr/>
            </a:pPr>
            <a:r>
              <a:rPr lang="en-GB" sz="2000" dirty="0"/>
              <a:t>SA#xx+2: &lt;xx%&gt;</a:t>
            </a:r>
          </a:p>
          <a:p>
            <a:pPr lvl="1">
              <a:defRPr/>
            </a:pPr>
            <a:r>
              <a:rPr lang="en-GB" sz="2000" dirty="0"/>
              <a:t>&lt;Until expected Completion Date&gt;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 smtClean="0"/>
              <a:t>V2XIMP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 smtClean="0"/>
              <a:t>V2XIMP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</a:t>
            </a:r>
            <a:r>
              <a:rPr lang="en-GB" dirty="0" smtClean="0"/>
              <a:t>SP#XX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SP-18XXXX </a:t>
            </a:r>
            <a:endParaRPr lang="en-GB" dirty="0"/>
          </a:p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 SA1 agreed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S1-183350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smtClean="0"/>
              <a:t>V2XIMP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061452"/>
              </p:ext>
            </p:extLst>
          </p:nvPr>
        </p:nvGraphicFramePr>
        <p:xfrm>
          <a:off x="684213" y="2924175"/>
          <a:ext cx="7772400" cy="73671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7586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128</TotalTime>
  <Words>379</Words>
  <Application>Microsoft Office PowerPoint</Application>
  <PresentationFormat>화면 슬라이드 쇼(4:3)</PresentationFormat>
  <Paragraphs>65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MS Mincho</vt:lpstr>
      <vt:lpstr>바탕</vt:lpstr>
      <vt:lpstr>Arial</vt:lpstr>
      <vt:lpstr>Bookman Old Style</vt:lpstr>
      <vt:lpstr>Times New Roman</vt:lpstr>
      <vt:lpstr>Blank Presentation</vt:lpstr>
      <vt:lpstr>V2XIMP Status Update Improvement of V2X Service Handling </vt:lpstr>
      <vt:lpstr>V2XIMP Progress</vt:lpstr>
      <vt:lpstr>V2XIMP Completion Date</vt:lpstr>
      <vt:lpstr>V2XIMP Planning/Progress</vt:lpstr>
      <vt:lpstr>Work plan between meetings</vt:lpstr>
      <vt:lpstr>V2XIMP Essential Info</vt:lpstr>
      <vt:lpstr>V2XIMP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SungDuck Chun2</cp:lastModifiedBy>
  <cp:revision>352</cp:revision>
  <cp:lastPrinted>2000-01-14T10:02:55Z</cp:lastPrinted>
  <dcterms:created xsi:type="dcterms:W3CDTF">1999-11-22T09:19:47Z</dcterms:created>
  <dcterms:modified xsi:type="dcterms:W3CDTF">2019-02-21T20:01:49Z</dcterms:modified>
  <cp:category>Presentation</cp:category>
</cp:coreProperties>
</file>