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8" r:id="rId2"/>
    <p:sldId id="269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6" autoAdjust="0"/>
    <p:restoredTop sz="86401" autoAdjust="0"/>
  </p:normalViewPr>
  <p:slideViewPr>
    <p:cSldViewPr>
      <p:cViewPr varScale="1">
        <p:scale>
          <a:sx n="88" d="100"/>
          <a:sy n="88" d="100"/>
        </p:scale>
        <p:origin x="1168" y="1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536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20619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089943"/>
            <a:ext cx="8640960" cy="1470025"/>
          </a:xfrm>
        </p:spPr>
        <p:txBody>
          <a:bodyPr/>
          <a:lstStyle/>
          <a:p>
            <a:r>
              <a:rPr lang="en-US" dirty="0" smtClean="0"/>
              <a:t>FS_5G_ATRAC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sz="3600" dirty="0">
                <a:solidFill>
                  <a:srgbClr val="FF0000"/>
                </a:solidFill>
              </a:rPr>
              <a:t>Study on Asset Tracking </a:t>
            </a:r>
            <a:br>
              <a:rPr lang="en-GB" sz="3600" dirty="0">
                <a:solidFill>
                  <a:srgbClr val="FF0000"/>
                </a:solidFill>
              </a:rPr>
            </a:br>
            <a:r>
              <a:rPr lang="en-GB" sz="3600" dirty="0">
                <a:solidFill>
                  <a:srgbClr val="FF0000"/>
                </a:solidFill>
              </a:rPr>
              <a:t>use cases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Thierry Berisot</a:t>
            </a:r>
          </a:p>
          <a:p>
            <a:r>
              <a:rPr lang="en-US" dirty="0"/>
              <a:t>NOVAMINT</a:t>
            </a:r>
          </a:p>
          <a:p>
            <a:r>
              <a:rPr lang="en-US" dirty="0"/>
              <a:t>FS_5G_ATRAC Rapporteur</a:t>
            </a:r>
            <a:endParaRPr lang="en-US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8" name="Footer Placeholder 3"/>
          <p:cNvSpPr txBox="1">
            <a:spLocks/>
          </p:cNvSpPr>
          <p:nvPr/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S1-190206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25670918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FS_5G_ATRAC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Editorial corrections </a:t>
            </a:r>
          </a:p>
          <a:p>
            <a:pPr lvl="1">
              <a:defRPr/>
            </a:pPr>
            <a:r>
              <a:rPr lang="en-GB" dirty="0" smtClean="0"/>
              <a:t>1 use case added</a:t>
            </a:r>
            <a:endParaRPr lang="en-GB" dirty="0" smtClean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45 %</a:t>
            </a:r>
            <a:endParaRPr lang="en-GB" dirty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70724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FS_5G_ATRAC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sz="2000" dirty="0" smtClean="0"/>
              <a:t>SA1#86 </a:t>
            </a:r>
            <a:r>
              <a:rPr lang="en-GB" sz="2000" dirty="0"/>
              <a:t>(</a:t>
            </a:r>
            <a:r>
              <a:rPr lang="en-GB" sz="2000" dirty="0" smtClean="0"/>
              <a:t>05/2019</a:t>
            </a:r>
            <a:r>
              <a:rPr lang="en-GB" sz="2000" dirty="0"/>
              <a:t>)</a:t>
            </a:r>
          </a:p>
          <a:p>
            <a:pPr lvl="2">
              <a:defRPr/>
            </a:pPr>
            <a:r>
              <a:rPr lang="en-GB" sz="1800" dirty="0"/>
              <a:t>General sections (Definitions)</a:t>
            </a:r>
          </a:p>
          <a:p>
            <a:pPr lvl="2">
              <a:defRPr/>
            </a:pPr>
            <a:r>
              <a:rPr lang="en-GB" sz="1800" dirty="0" smtClean="0"/>
              <a:t>New Use </a:t>
            </a:r>
            <a:r>
              <a:rPr lang="en-GB" sz="1800" dirty="0"/>
              <a:t>cases and potential requirements</a:t>
            </a:r>
          </a:p>
          <a:p>
            <a:pPr lvl="2">
              <a:defRPr/>
            </a:pPr>
            <a:r>
              <a:rPr lang="en-GB" sz="1800" dirty="0"/>
              <a:t>KPIs </a:t>
            </a:r>
            <a:r>
              <a:rPr lang="en-GB" sz="1800" dirty="0" smtClean="0"/>
              <a:t>tables </a:t>
            </a:r>
          </a:p>
          <a:p>
            <a:pPr lvl="2">
              <a:defRPr/>
            </a:pPr>
            <a:r>
              <a:rPr lang="en-GB" sz="1800" dirty="0"/>
              <a:t>C</a:t>
            </a:r>
            <a:r>
              <a:rPr lang="en-GB" sz="1800" dirty="0" smtClean="0"/>
              <a:t>onsolidations</a:t>
            </a:r>
          </a:p>
          <a:p>
            <a:pPr lvl="2">
              <a:defRPr/>
            </a:pPr>
            <a:endParaRPr lang="en-GB" sz="1800" dirty="0"/>
          </a:p>
          <a:p>
            <a:pPr lvl="1">
              <a:defRPr/>
            </a:pPr>
            <a:r>
              <a:rPr lang="en-GB" sz="2000" dirty="0" smtClean="0"/>
              <a:t>SA1#87 </a:t>
            </a:r>
            <a:r>
              <a:rPr lang="en-GB" sz="2000" dirty="0"/>
              <a:t>(08/2019)</a:t>
            </a:r>
          </a:p>
          <a:p>
            <a:pPr lvl="2">
              <a:defRPr/>
            </a:pPr>
            <a:r>
              <a:rPr lang="en-GB" sz="1800" dirty="0"/>
              <a:t>Finalizing requirements consolidations</a:t>
            </a:r>
          </a:p>
          <a:p>
            <a:pPr lvl="2">
              <a:defRPr/>
            </a:pPr>
            <a:r>
              <a:rPr lang="en-GB" sz="1800" dirty="0"/>
              <a:t>Finalization of TR</a:t>
            </a:r>
            <a:endParaRPr lang="en-GB" sz="1800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FS_5G_ATRAC Completion </a:t>
            </a:r>
            <a:r>
              <a:rPr lang="en-GB" sz="3200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US" sz="2000" dirty="0"/>
              <a:t>For information: SA#84 (06/2019)</a:t>
            </a:r>
          </a:p>
          <a:p>
            <a:pPr lvl="1">
              <a:defRPr/>
            </a:pPr>
            <a:r>
              <a:rPr lang="en-US" sz="2000" dirty="0"/>
              <a:t>For approval: 	</a:t>
            </a:r>
            <a:r>
              <a:rPr lang="en-US" sz="2000" dirty="0" smtClean="0"/>
              <a:t>SA#84 </a:t>
            </a:r>
            <a:r>
              <a:rPr lang="en-US" sz="2000" dirty="0"/>
              <a:t>(</a:t>
            </a:r>
            <a:r>
              <a:rPr lang="en-US" sz="2000" dirty="0" smtClean="0"/>
              <a:t>06/2019)</a:t>
            </a:r>
          </a:p>
          <a:p>
            <a:pPr lvl="1">
              <a:defRPr/>
            </a:pPr>
            <a:endParaRPr lang="en-US" sz="20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 smtClean="0"/>
              <a:t>If </a:t>
            </a:r>
            <a:r>
              <a:rPr lang="en-GB" sz="2000" dirty="0"/>
              <a:t>yes, previous target completion dates:</a:t>
            </a:r>
          </a:p>
          <a:p>
            <a:pPr lvl="2">
              <a:defRPr/>
            </a:pPr>
            <a:r>
              <a:rPr lang="en-US" sz="1600" dirty="0"/>
              <a:t>For information: </a:t>
            </a:r>
            <a:r>
              <a:rPr lang="en-US" sz="1600" dirty="0" smtClean="0"/>
              <a:t>SA#83 </a:t>
            </a:r>
            <a:r>
              <a:rPr lang="en-US" sz="1600" dirty="0"/>
              <a:t>(</a:t>
            </a:r>
            <a:r>
              <a:rPr lang="en-US" sz="1600" dirty="0" smtClean="0"/>
              <a:t>03/2019</a:t>
            </a:r>
            <a:r>
              <a:rPr lang="en-US" sz="1600" dirty="0"/>
              <a:t>)</a:t>
            </a:r>
          </a:p>
          <a:p>
            <a:pPr lvl="2">
              <a:defRPr/>
            </a:pPr>
            <a:r>
              <a:rPr lang="en-US" sz="1600" dirty="0"/>
              <a:t>For approval: 	</a:t>
            </a:r>
            <a:r>
              <a:rPr lang="en-US" sz="1600" dirty="0" smtClean="0"/>
              <a:t>SA#84 </a:t>
            </a:r>
            <a:r>
              <a:rPr lang="en-US" sz="1600" dirty="0"/>
              <a:t>(</a:t>
            </a:r>
            <a:r>
              <a:rPr lang="en-US" sz="1600" dirty="0" smtClean="0"/>
              <a:t>06/2019)</a:t>
            </a:r>
            <a:endParaRPr lang="en-US" sz="16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FS_5G_ATRAC 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</a:t>
            </a:r>
            <a:r>
              <a:rPr lang="en-GB" sz="2400" dirty="0" smtClean="0"/>
              <a:t>SA#81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</a:t>
            </a:r>
            <a:r>
              <a:rPr lang="en-GB" sz="2000" dirty="0" smtClean="0"/>
              <a:t>ID </a:t>
            </a:r>
            <a:r>
              <a:rPr lang="en-GB" sz="2000" dirty="0"/>
              <a:t>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>
                <a:solidFill>
                  <a:srgbClr val="FF0000"/>
                </a:solidFill>
              </a:rPr>
              <a:t>SP-180922</a:t>
            </a:r>
          </a:p>
          <a:p>
            <a:pPr lvl="1">
              <a:defRPr/>
            </a:pP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SA1#84 (11/18): 15%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232</TotalTime>
  <Words>147</Words>
  <Application>Microsoft Macintosh PowerPoint</Application>
  <PresentationFormat>On-screen Show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Bookman Old Style</vt:lpstr>
      <vt:lpstr>MS Mincho</vt:lpstr>
      <vt:lpstr>Times New Roman</vt:lpstr>
      <vt:lpstr>Arial</vt:lpstr>
      <vt:lpstr>Blank Presentation</vt:lpstr>
      <vt:lpstr>FS_5G_ATRAC Status Update Study on Asset Tracking  use cases</vt:lpstr>
      <vt:lpstr>FS_5G_ATRAC Progress</vt:lpstr>
      <vt:lpstr>FS_5G_ATRAC Planning</vt:lpstr>
      <vt:lpstr>Work plan between meetings</vt:lpstr>
      <vt:lpstr>FS_5G_ATRAC Completion Date</vt:lpstr>
      <vt:lpstr>FS_5G_ATRAC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333</cp:revision>
  <cp:lastPrinted>2000-01-14T10:02:55Z</cp:lastPrinted>
  <dcterms:created xsi:type="dcterms:W3CDTF">1999-11-22T09:19:47Z</dcterms:created>
  <dcterms:modified xsi:type="dcterms:W3CDTF">2019-02-22T11:15:57Z</dcterms:modified>
  <cp:category>Presentation</cp:category>
</cp:coreProperties>
</file>