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1392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08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130425"/>
            <a:ext cx="8424936" cy="1470025"/>
          </a:xfrm>
        </p:spPr>
        <p:txBody>
          <a:bodyPr/>
          <a:lstStyle/>
          <a:p>
            <a:r>
              <a:rPr lang="en-US" dirty="0" smtClean="0"/>
              <a:t>FS_MPS2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Feasibility Study of MPS Phase 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  <a:endParaRPr lang="en-US" dirty="0"/>
          </a:p>
          <a:p>
            <a:r>
              <a:rPr lang="en-US" dirty="0" err="1" smtClean="0"/>
              <a:t>Perspecta</a:t>
            </a:r>
            <a:r>
              <a:rPr lang="en-US" dirty="0" smtClean="0"/>
              <a:t> Labs</a:t>
            </a:r>
            <a:endParaRPr lang="en-US" dirty="0"/>
          </a:p>
          <a:p>
            <a:r>
              <a:rPr lang="en-US" dirty="0" smtClean="0"/>
              <a:t>FS_MPS2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S1-190202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85</a:t>
            </a:r>
            <a:endParaRPr lang="en-GB" sz="1200" b="1" dirty="0"/>
          </a:p>
          <a:p>
            <a:r>
              <a:rPr lang="en-GB" sz="1200" b="1" dirty="0" smtClean="0"/>
              <a:t>Tallinn, Estonia, 18 </a:t>
            </a:r>
            <a:r>
              <a:rPr lang="en-GB" sz="1200" b="1" dirty="0"/>
              <a:t>- </a:t>
            </a:r>
            <a:r>
              <a:rPr lang="en-GB" sz="1200" b="1" dirty="0" smtClean="0"/>
              <a:t>22 February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use </a:t>
            </a:r>
            <a:r>
              <a:rPr lang="en-GB" dirty="0"/>
              <a:t>c</a:t>
            </a:r>
            <a:r>
              <a:rPr lang="en-GB" dirty="0" smtClean="0"/>
              <a:t>ases</a:t>
            </a:r>
          </a:p>
          <a:p>
            <a:pPr lvl="2">
              <a:defRPr/>
            </a:pPr>
            <a:r>
              <a:rPr lang="en-US" sz="1800" dirty="0" smtClean="0"/>
              <a:t>MPS for </a:t>
            </a:r>
            <a:r>
              <a:rPr lang="en-US" sz="1800" dirty="0" err="1" smtClean="0"/>
              <a:t>MMTel</a:t>
            </a:r>
            <a:r>
              <a:rPr lang="en-US" sz="1800" dirty="0" smtClean="0"/>
              <a:t> voice or voice conference termination,</a:t>
            </a:r>
          </a:p>
          <a:p>
            <a:pPr lvl="2">
              <a:defRPr/>
            </a:pPr>
            <a:r>
              <a:rPr lang="en-US" sz="1800" dirty="0" smtClean="0"/>
              <a:t>MPS for </a:t>
            </a:r>
            <a:r>
              <a:rPr lang="en-US" sz="1800" dirty="0" err="1" smtClean="0"/>
              <a:t>MMTel</a:t>
            </a:r>
            <a:r>
              <a:rPr lang="en-US" sz="1800" dirty="0" smtClean="0"/>
              <a:t> video or video conference termination,</a:t>
            </a:r>
          </a:p>
          <a:p>
            <a:pPr lvl="2">
              <a:defRPr/>
            </a:pPr>
            <a:r>
              <a:rPr lang="en-US" sz="1800" dirty="0" smtClean="0"/>
              <a:t>MPS for streaming video,</a:t>
            </a:r>
          </a:p>
          <a:p>
            <a:pPr lvl="2">
              <a:defRPr/>
            </a:pPr>
            <a:r>
              <a:rPr lang="en-US" sz="1800" dirty="0" smtClean="0"/>
              <a:t>MPS for </a:t>
            </a:r>
            <a:r>
              <a:rPr lang="en-US" sz="1800" dirty="0" err="1" smtClean="0"/>
              <a:t>MMTel</a:t>
            </a:r>
            <a:r>
              <a:rPr lang="en-US" sz="1800" dirty="0" smtClean="0"/>
              <a:t> voice invoked from a public UE,</a:t>
            </a:r>
          </a:p>
          <a:p>
            <a:pPr lvl="2">
              <a:defRPr/>
            </a:pPr>
            <a:r>
              <a:rPr lang="en-US" sz="1800" dirty="0" smtClean="0"/>
              <a:t>MPS for </a:t>
            </a:r>
            <a:r>
              <a:rPr lang="en-US" sz="1800" dirty="0" err="1" smtClean="0"/>
              <a:t>MMTel</a:t>
            </a:r>
            <a:r>
              <a:rPr lang="en-US" sz="1800" dirty="0" smtClean="0"/>
              <a:t> voice conference invoked from a public UE</a:t>
            </a:r>
            <a:r>
              <a:rPr lang="en-GB" sz="1800" dirty="0" smtClean="0"/>
              <a:t>.</a:t>
            </a:r>
            <a:endParaRPr lang="en-GB" sz="18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80%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FS_MPS2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SA#83 (03/2019)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(09/2019)</a:t>
            </a: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</a:t>
            </a:r>
            <a:r>
              <a:rPr lang="en-GB" sz="2400" dirty="0" smtClean="0"/>
              <a:t>: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SA#83: &lt;80%&gt;</a:t>
            </a:r>
          </a:p>
          <a:p>
            <a:pPr lvl="1">
              <a:defRPr/>
            </a:pPr>
            <a:r>
              <a:rPr lang="en-GB" sz="2000" dirty="0" smtClean="0"/>
              <a:t>SA#84: &lt;90%&gt;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SA#85: &lt;100%&gt;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GB" dirty="0"/>
              <a:t>Security </a:t>
            </a:r>
            <a:r>
              <a:rPr lang="en-GB" dirty="0" smtClean="0"/>
              <a:t>considerations</a:t>
            </a:r>
          </a:p>
          <a:p>
            <a:pPr lvl="1">
              <a:defRPr/>
            </a:pPr>
            <a:r>
              <a:rPr lang="en-GB" dirty="0" smtClean="0"/>
              <a:t>Requirements consolidation and </a:t>
            </a:r>
            <a:r>
              <a:rPr lang="en-GB" dirty="0"/>
              <a:t>g</a:t>
            </a:r>
            <a:r>
              <a:rPr lang="en-GB" dirty="0" smtClean="0"/>
              <a:t>ap analysis </a:t>
            </a:r>
          </a:p>
          <a:p>
            <a:pPr lvl="1">
              <a:defRPr/>
            </a:pPr>
            <a:r>
              <a:rPr lang="en-GB" dirty="0" smtClean="0"/>
              <a:t>Editorial clean-up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 smtClean="0"/>
              <a:t>SA1#87 (19-23, August 2019)</a:t>
            </a:r>
          </a:p>
          <a:p>
            <a:pPr lvl="2">
              <a:defRPr/>
            </a:pPr>
            <a:r>
              <a:rPr lang="en-GB" dirty="0" smtClean="0"/>
              <a:t>Finalization and </a:t>
            </a:r>
            <a:r>
              <a:rPr lang="en-GB" dirty="0"/>
              <a:t>c</a:t>
            </a:r>
            <a:r>
              <a:rPr lang="en-GB" dirty="0" smtClean="0"/>
              <a:t>onclusion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approved at </a:t>
            </a:r>
            <a:r>
              <a:rPr lang="en-GB" dirty="0" smtClean="0"/>
              <a:t>SP#78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SP-170996 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259</TotalTime>
  <Words>211</Words>
  <Application>Microsoft Office PowerPoint</Application>
  <PresentationFormat>On-screen Show (4:3)</PresentationFormat>
  <Paragraphs>49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Bookman Old Style</vt:lpstr>
      <vt:lpstr>MS Mincho</vt:lpstr>
      <vt:lpstr>Times New Roman</vt:lpstr>
      <vt:lpstr>Blank Presentation</vt:lpstr>
      <vt:lpstr>FS_MPS2 Status Update Feasibility Study of MPS Phase 2</vt:lpstr>
      <vt:lpstr>FS_MPS2 Progress</vt:lpstr>
      <vt:lpstr>FS_MPS2 Completion Date</vt:lpstr>
      <vt:lpstr>FS_MPS2 Planning/Progress</vt:lpstr>
      <vt:lpstr>FS_MPS2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singh</cp:lastModifiedBy>
  <cp:revision>338</cp:revision>
  <cp:lastPrinted>2000-01-14T10:02:55Z</cp:lastPrinted>
  <dcterms:created xsi:type="dcterms:W3CDTF">1999-11-22T09:19:47Z</dcterms:created>
  <dcterms:modified xsi:type="dcterms:W3CDTF">2019-02-22T09:07:13Z</dcterms:modified>
  <cp:category>Presentation</cp:category>
</cp:coreProperties>
</file>