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9144000" cy="5143500" type="screen16x9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5507">
          <p15:clr>
            <a:srgbClr val="A4A3A4"/>
          </p15:clr>
        </p15:guide>
        <p15:guide id="4" pos="2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napToObjects="1">
      <p:cViewPr varScale="1">
        <p:scale>
          <a:sx n="45" d="100"/>
          <a:sy n="45" d="100"/>
        </p:scale>
        <p:origin x="760" y="36"/>
      </p:cViewPr>
      <p:guideLst>
        <p:guide orient="horz" pos="1620"/>
        <p:guide pos="2880"/>
        <p:guide pos="5507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pt-BR"/>
              <a:t>Almodovar Chico, J.L. (José)</a:t>
            </a:r>
            <a:endParaRPr lang="nl-NL"/>
          </a:p>
        </p:txBody>
      </p:sp>
      <p:sp>
        <p:nvSpPr>
          <p:cNvPr id="5" name="Tijdelijke aanduiding voor dianummer 4" hidden="1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3F07F6-6E14-D248-825A-817D385E6DD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7981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70DFCB-F95E-074F-A87F-3B454C487C1D}" type="datetimeFigureOut">
              <a:rPr lang="nl-NL" smtClean="0"/>
              <a:t>14-11-2018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pt-BR"/>
              <a:t>Almodovar Chico, J.L. (José)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E4D591-63B3-884E-AA10-ECC4233D929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432402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ep 8"/>
          <p:cNvGrpSpPr/>
          <p:nvPr userDrawn="1"/>
        </p:nvGrpSpPr>
        <p:grpSpPr>
          <a:xfrm>
            <a:off x="713399" y="1344920"/>
            <a:ext cx="58382" cy="2033280"/>
            <a:chOff x="713399" y="1344920"/>
            <a:chExt cx="58382" cy="2033280"/>
          </a:xfrm>
        </p:grpSpPr>
        <p:pic>
          <p:nvPicPr>
            <p:cNvPr id="5" name="Afbeelding 4" descr="timeline_pijl_wit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399" y="1344920"/>
              <a:ext cx="58382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/>
          </p:nvCxnSpPr>
          <p:spPr>
            <a:xfrm flipV="1">
              <a:off x="728639" y="1651000"/>
              <a:ext cx="0" cy="1727200"/>
            </a:xfrm>
            <a:prstGeom prst="line">
              <a:avLst/>
            </a:prstGeom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2545"/>
            <a:ext cx="9144000" cy="38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12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66" y="1344920"/>
            <a:ext cx="57847" cy="213591"/>
          </a:xfrm>
          <a:prstGeom prst="rect">
            <a:avLst/>
          </a:prstGeom>
        </p:spPr>
      </p:pic>
      <p:cxnSp>
        <p:nvCxnSpPr>
          <p:cNvPr id="5" name="Rechte verbindingslijn 4"/>
          <p:cNvCxnSpPr/>
          <p:nvPr userDrawn="1"/>
        </p:nvCxnSpPr>
        <p:spPr>
          <a:xfrm flipV="1">
            <a:off x="728639" y="1651000"/>
            <a:ext cx="0" cy="172720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 baseline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Rechthoek 5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hthoek 6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3479395"/>
            <a:ext cx="9143993" cy="115869"/>
          </a:xfrm>
          <a:prstGeom prst="rect">
            <a:avLst/>
          </a:prstGeom>
        </p:spPr>
      </p:pic>
      <p:sp>
        <p:nvSpPr>
          <p:cNvPr id="9" name="Tijdelijke aanduiding voor afbeelding 8"/>
          <p:cNvSpPr>
            <a:spLocks noGrp="1"/>
          </p:cNvSpPr>
          <p:nvPr>
            <p:ph type="pic" sz="quarter" idx="10"/>
          </p:nvPr>
        </p:nvSpPr>
        <p:spPr>
          <a:xfrm>
            <a:off x="8676000" y="4932001"/>
            <a:ext cx="69230" cy="14399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749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_Targ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/>
          <p:cNvSpPr/>
          <p:nvPr userDrawn="1"/>
        </p:nvSpPr>
        <p:spPr>
          <a:xfrm>
            <a:off x="0" y="4873481"/>
            <a:ext cx="9144000" cy="2709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63"/>
          <a:stretch/>
        </p:blipFill>
        <p:spPr>
          <a:xfrm>
            <a:off x="-1" y="-3117"/>
            <a:ext cx="9144000" cy="168586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4800" y="900000"/>
            <a:ext cx="8229600" cy="7200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14/11/2018</a:t>
            </a:fld>
            <a:endParaRPr lang="en-GB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B602-CD3E-AC41-8242-DD367490E7D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13"/>
          </p:nvPr>
        </p:nvSpPr>
        <p:spPr>
          <a:xfrm>
            <a:off x="423863" y="1682750"/>
            <a:ext cx="8301037" cy="3184525"/>
          </a:xfrm>
          <a:solidFill>
            <a:schemeClr val="bg1"/>
          </a:solidFill>
        </p:spPr>
        <p:txBody>
          <a:bodyPr/>
          <a:lstStyle/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1" name="Tijdelijke aanduiding voor afbeelding 8"/>
          <p:cNvSpPr>
            <a:spLocks noGrp="1"/>
          </p:cNvSpPr>
          <p:nvPr>
            <p:ph type="pic" sz="quarter" idx="14"/>
          </p:nvPr>
        </p:nvSpPr>
        <p:spPr>
          <a:xfrm>
            <a:off x="8778410" y="4910400"/>
            <a:ext cx="69230" cy="14399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3" name="Rechthoek 2"/>
          <p:cNvSpPr/>
          <p:nvPr userDrawn="1"/>
        </p:nvSpPr>
        <p:spPr>
          <a:xfrm>
            <a:off x="-7200" y="1682750"/>
            <a:ext cx="9158400" cy="3190731"/>
          </a:xfrm>
          <a:prstGeom prst="rect">
            <a:avLst/>
          </a:prstGeom>
          <a:noFill/>
          <a:ln w="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753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Navigation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Afbeelding 7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8"/>
            <a:ext cx="9143999" cy="5149735"/>
          </a:xfrm>
          <a:prstGeom prst="rect">
            <a:avLst/>
          </a:prstGeom>
        </p:spPr>
      </p:pic>
      <p:sp>
        <p:nvSpPr>
          <p:cNvPr id="5" name="Rechthoek 4"/>
          <p:cNvSpPr/>
          <p:nvPr userDrawn="1"/>
        </p:nvSpPr>
        <p:spPr>
          <a:xfrm>
            <a:off x="413305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723" y="896184"/>
            <a:ext cx="30314" cy="110356"/>
          </a:xfrm>
          <a:prstGeom prst="rect">
            <a:avLst/>
          </a:prstGeom>
        </p:spPr>
      </p:pic>
      <p:sp>
        <p:nvSpPr>
          <p:cNvPr id="155" name="Tijdelijke aanduiding voor dianummer 5"/>
          <p:cNvSpPr>
            <a:spLocks noGrp="1"/>
          </p:cNvSpPr>
          <p:nvPr userDrawn="1">
            <p:ph type="sldNum" sz="quarter" idx="4"/>
          </p:nvPr>
        </p:nvSpPr>
        <p:spPr>
          <a:xfrm>
            <a:off x="423136" y="4867994"/>
            <a:ext cx="271098" cy="16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5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CD44126-CD28-6A41-8849-1FDC38168F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58" name="Tijdelijke aanduiding voor afbeelding 157"/>
          <p:cNvSpPr>
            <a:spLocks noGrp="1"/>
          </p:cNvSpPr>
          <p:nvPr>
            <p:ph type="pic" sz="quarter" idx="10"/>
          </p:nvPr>
        </p:nvSpPr>
        <p:spPr>
          <a:xfrm>
            <a:off x="491373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60" name="Tijdelijke aanduiding voor tekst 159"/>
          <p:cNvSpPr>
            <a:spLocks noGrp="1"/>
          </p:cNvSpPr>
          <p:nvPr>
            <p:ph type="body" sz="quarter" idx="11" hasCustomPrompt="1"/>
          </p:nvPr>
        </p:nvSpPr>
        <p:spPr>
          <a:xfrm>
            <a:off x="492125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161" name="Rechthoek 160"/>
          <p:cNvSpPr/>
          <p:nvPr userDrawn="1"/>
        </p:nvSpPr>
        <p:spPr>
          <a:xfrm>
            <a:off x="7535465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2" name="Afbeelding 16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058" y="896184"/>
            <a:ext cx="30314" cy="110356"/>
          </a:xfrm>
          <a:prstGeom prst="rect">
            <a:avLst/>
          </a:prstGeom>
        </p:spPr>
      </p:pic>
      <p:sp>
        <p:nvSpPr>
          <p:cNvPr id="163" name="Tijdelijke aanduiding voor afbeelding 157"/>
          <p:cNvSpPr>
            <a:spLocks noGrp="1"/>
          </p:cNvSpPr>
          <p:nvPr>
            <p:ph type="pic" sz="quarter" idx="12"/>
          </p:nvPr>
        </p:nvSpPr>
        <p:spPr>
          <a:xfrm>
            <a:off x="7616708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64" name="Tijdelijke aanduiding voor tekst 159"/>
          <p:cNvSpPr>
            <a:spLocks noGrp="1"/>
          </p:cNvSpPr>
          <p:nvPr>
            <p:ph type="body" sz="quarter" idx="13" hasCustomPrompt="1"/>
          </p:nvPr>
        </p:nvSpPr>
        <p:spPr>
          <a:xfrm>
            <a:off x="7617460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165" name="Rechthoek 164"/>
          <p:cNvSpPr/>
          <p:nvPr userDrawn="1"/>
        </p:nvSpPr>
        <p:spPr>
          <a:xfrm>
            <a:off x="1837737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6" name="Afbeelding 16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123" y="896184"/>
            <a:ext cx="30314" cy="110356"/>
          </a:xfrm>
          <a:prstGeom prst="rect">
            <a:avLst/>
          </a:prstGeom>
        </p:spPr>
      </p:pic>
      <p:sp>
        <p:nvSpPr>
          <p:cNvPr id="167" name="Tijdelijke aanduiding voor afbeelding 157"/>
          <p:cNvSpPr>
            <a:spLocks noGrp="1"/>
          </p:cNvSpPr>
          <p:nvPr>
            <p:ph type="pic" sz="quarter" idx="14"/>
          </p:nvPr>
        </p:nvSpPr>
        <p:spPr>
          <a:xfrm>
            <a:off x="1913773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68" name="Tijdelijke aanduiding voor tekst 159"/>
          <p:cNvSpPr>
            <a:spLocks noGrp="1"/>
          </p:cNvSpPr>
          <p:nvPr>
            <p:ph type="body" sz="quarter" idx="15" hasCustomPrompt="1"/>
          </p:nvPr>
        </p:nvSpPr>
        <p:spPr>
          <a:xfrm>
            <a:off x="1914525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169" name="Rechthoek 168"/>
          <p:cNvSpPr/>
          <p:nvPr userDrawn="1"/>
        </p:nvSpPr>
        <p:spPr>
          <a:xfrm>
            <a:off x="3262169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70" name="Afbeelding 16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839" y="896184"/>
            <a:ext cx="30314" cy="110356"/>
          </a:xfrm>
          <a:prstGeom prst="rect">
            <a:avLst/>
          </a:prstGeom>
        </p:spPr>
      </p:pic>
      <p:sp>
        <p:nvSpPr>
          <p:cNvPr id="171" name="Tijdelijke aanduiding voor afbeelding 157"/>
          <p:cNvSpPr>
            <a:spLocks noGrp="1"/>
          </p:cNvSpPr>
          <p:nvPr>
            <p:ph type="pic" sz="quarter" idx="16"/>
          </p:nvPr>
        </p:nvSpPr>
        <p:spPr>
          <a:xfrm>
            <a:off x="3336489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72" name="Tijdelijke aanduiding voor tekst 159"/>
          <p:cNvSpPr>
            <a:spLocks noGrp="1"/>
          </p:cNvSpPr>
          <p:nvPr>
            <p:ph type="body" sz="quarter" idx="17" hasCustomPrompt="1"/>
          </p:nvPr>
        </p:nvSpPr>
        <p:spPr>
          <a:xfrm>
            <a:off x="3337241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173" name="Rechthoek 172"/>
          <p:cNvSpPr/>
          <p:nvPr userDrawn="1"/>
        </p:nvSpPr>
        <p:spPr>
          <a:xfrm>
            <a:off x="4686601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74" name="Afbeelding 17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463" y="896184"/>
            <a:ext cx="30314" cy="110356"/>
          </a:xfrm>
          <a:prstGeom prst="rect">
            <a:avLst/>
          </a:prstGeom>
        </p:spPr>
      </p:pic>
      <p:sp>
        <p:nvSpPr>
          <p:cNvPr id="175" name="Tijdelijke aanduiding voor afbeelding 157"/>
          <p:cNvSpPr>
            <a:spLocks noGrp="1"/>
          </p:cNvSpPr>
          <p:nvPr>
            <p:ph type="pic" sz="quarter" idx="18"/>
          </p:nvPr>
        </p:nvSpPr>
        <p:spPr>
          <a:xfrm>
            <a:off x="4761113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76" name="Tijdelijke aanduiding voor tekst 159"/>
          <p:cNvSpPr>
            <a:spLocks noGrp="1"/>
          </p:cNvSpPr>
          <p:nvPr>
            <p:ph type="body" sz="quarter" idx="19" hasCustomPrompt="1"/>
          </p:nvPr>
        </p:nvSpPr>
        <p:spPr>
          <a:xfrm>
            <a:off x="4761865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177" name="Rechthoek 176"/>
          <p:cNvSpPr/>
          <p:nvPr userDrawn="1"/>
        </p:nvSpPr>
        <p:spPr>
          <a:xfrm>
            <a:off x="6111033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78" name="Afbeelding 17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133" y="896184"/>
            <a:ext cx="30314" cy="110356"/>
          </a:xfrm>
          <a:prstGeom prst="rect">
            <a:avLst/>
          </a:prstGeom>
        </p:spPr>
      </p:pic>
      <p:sp>
        <p:nvSpPr>
          <p:cNvPr id="179" name="Tijdelijke aanduiding voor afbeelding 157"/>
          <p:cNvSpPr>
            <a:spLocks noGrp="1"/>
          </p:cNvSpPr>
          <p:nvPr>
            <p:ph type="pic" sz="quarter" idx="20"/>
          </p:nvPr>
        </p:nvSpPr>
        <p:spPr>
          <a:xfrm>
            <a:off x="6184783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80" name="Tijdelijke aanduiding voor tekst 159"/>
          <p:cNvSpPr>
            <a:spLocks noGrp="1"/>
          </p:cNvSpPr>
          <p:nvPr>
            <p:ph type="body" sz="quarter" idx="21" hasCustomPrompt="1"/>
          </p:nvPr>
        </p:nvSpPr>
        <p:spPr>
          <a:xfrm>
            <a:off x="6185535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181" name="Rechthoek 180"/>
          <p:cNvSpPr/>
          <p:nvPr userDrawn="1"/>
        </p:nvSpPr>
        <p:spPr>
          <a:xfrm>
            <a:off x="413305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2" name="Afbeelding 18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723" y="2259070"/>
            <a:ext cx="30314" cy="110356"/>
          </a:xfrm>
          <a:prstGeom prst="rect">
            <a:avLst/>
          </a:prstGeom>
        </p:spPr>
      </p:pic>
      <p:sp>
        <p:nvSpPr>
          <p:cNvPr id="183" name="Tijdelijke aanduiding voor afbeelding 157"/>
          <p:cNvSpPr>
            <a:spLocks noGrp="1"/>
          </p:cNvSpPr>
          <p:nvPr>
            <p:ph type="pic" sz="quarter" idx="22"/>
          </p:nvPr>
        </p:nvSpPr>
        <p:spPr>
          <a:xfrm>
            <a:off x="491373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84" name="Tijdelijke aanduiding voor tekst 159"/>
          <p:cNvSpPr>
            <a:spLocks noGrp="1"/>
          </p:cNvSpPr>
          <p:nvPr>
            <p:ph type="body" sz="quarter" idx="23" hasCustomPrompt="1"/>
          </p:nvPr>
        </p:nvSpPr>
        <p:spPr>
          <a:xfrm>
            <a:off x="492125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185" name="Rechthoek 184"/>
          <p:cNvSpPr/>
          <p:nvPr userDrawn="1"/>
        </p:nvSpPr>
        <p:spPr>
          <a:xfrm>
            <a:off x="7535465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6" name="Afbeelding 18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058" y="2259070"/>
            <a:ext cx="30314" cy="110356"/>
          </a:xfrm>
          <a:prstGeom prst="rect">
            <a:avLst/>
          </a:prstGeom>
        </p:spPr>
      </p:pic>
      <p:sp>
        <p:nvSpPr>
          <p:cNvPr id="187" name="Tijdelijke aanduiding voor afbeelding 157"/>
          <p:cNvSpPr>
            <a:spLocks noGrp="1"/>
          </p:cNvSpPr>
          <p:nvPr>
            <p:ph type="pic" sz="quarter" idx="24"/>
          </p:nvPr>
        </p:nvSpPr>
        <p:spPr>
          <a:xfrm>
            <a:off x="7616708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88" name="Tijdelijke aanduiding voor tekst 159"/>
          <p:cNvSpPr>
            <a:spLocks noGrp="1"/>
          </p:cNvSpPr>
          <p:nvPr>
            <p:ph type="body" sz="quarter" idx="25" hasCustomPrompt="1"/>
          </p:nvPr>
        </p:nvSpPr>
        <p:spPr>
          <a:xfrm>
            <a:off x="7617460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189" name="Rechthoek 188"/>
          <p:cNvSpPr/>
          <p:nvPr userDrawn="1"/>
        </p:nvSpPr>
        <p:spPr>
          <a:xfrm>
            <a:off x="1837737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0" name="Afbeelding 18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123" y="2259070"/>
            <a:ext cx="30314" cy="110356"/>
          </a:xfrm>
          <a:prstGeom prst="rect">
            <a:avLst/>
          </a:prstGeom>
        </p:spPr>
      </p:pic>
      <p:sp>
        <p:nvSpPr>
          <p:cNvPr id="191" name="Tijdelijke aanduiding voor afbeelding 157"/>
          <p:cNvSpPr>
            <a:spLocks noGrp="1"/>
          </p:cNvSpPr>
          <p:nvPr>
            <p:ph type="pic" sz="quarter" idx="26"/>
          </p:nvPr>
        </p:nvSpPr>
        <p:spPr>
          <a:xfrm>
            <a:off x="1913773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92" name="Tijdelijke aanduiding voor tekst 159"/>
          <p:cNvSpPr>
            <a:spLocks noGrp="1"/>
          </p:cNvSpPr>
          <p:nvPr>
            <p:ph type="body" sz="quarter" idx="27" hasCustomPrompt="1"/>
          </p:nvPr>
        </p:nvSpPr>
        <p:spPr>
          <a:xfrm>
            <a:off x="1914525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193" name="Rechthoek 192"/>
          <p:cNvSpPr/>
          <p:nvPr userDrawn="1"/>
        </p:nvSpPr>
        <p:spPr>
          <a:xfrm>
            <a:off x="3262169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4" name="Afbeelding 19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839" y="2259070"/>
            <a:ext cx="30314" cy="110356"/>
          </a:xfrm>
          <a:prstGeom prst="rect">
            <a:avLst/>
          </a:prstGeom>
        </p:spPr>
      </p:pic>
      <p:sp>
        <p:nvSpPr>
          <p:cNvPr id="195" name="Tijdelijke aanduiding voor afbeelding 157"/>
          <p:cNvSpPr>
            <a:spLocks noGrp="1"/>
          </p:cNvSpPr>
          <p:nvPr>
            <p:ph type="pic" sz="quarter" idx="28"/>
          </p:nvPr>
        </p:nvSpPr>
        <p:spPr>
          <a:xfrm>
            <a:off x="3336489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96" name="Tijdelijke aanduiding voor tekst 159"/>
          <p:cNvSpPr>
            <a:spLocks noGrp="1"/>
          </p:cNvSpPr>
          <p:nvPr>
            <p:ph type="body" sz="quarter" idx="29" hasCustomPrompt="1"/>
          </p:nvPr>
        </p:nvSpPr>
        <p:spPr>
          <a:xfrm>
            <a:off x="3337241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197" name="Rechthoek 196"/>
          <p:cNvSpPr/>
          <p:nvPr userDrawn="1"/>
        </p:nvSpPr>
        <p:spPr>
          <a:xfrm>
            <a:off x="4686601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8" name="Afbeelding 19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463" y="2259070"/>
            <a:ext cx="30314" cy="110356"/>
          </a:xfrm>
          <a:prstGeom prst="rect">
            <a:avLst/>
          </a:prstGeom>
        </p:spPr>
      </p:pic>
      <p:sp>
        <p:nvSpPr>
          <p:cNvPr id="199" name="Tijdelijke aanduiding voor afbeelding 157"/>
          <p:cNvSpPr>
            <a:spLocks noGrp="1"/>
          </p:cNvSpPr>
          <p:nvPr>
            <p:ph type="pic" sz="quarter" idx="30"/>
          </p:nvPr>
        </p:nvSpPr>
        <p:spPr>
          <a:xfrm>
            <a:off x="4761113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200" name="Tijdelijke aanduiding voor tekst 159"/>
          <p:cNvSpPr>
            <a:spLocks noGrp="1"/>
          </p:cNvSpPr>
          <p:nvPr>
            <p:ph type="body" sz="quarter" idx="31" hasCustomPrompt="1"/>
          </p:nvPr>
        </p:nvSpPr>
        <p:spPr>
          <a:xfrm>
            <a:off x="4761865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201" name="Rechthoek 200"/>
          <p:cNvSpPr/>
          <p:nvPr userDrawn="1"/>
        </p:nvSpPr>
        <p:spPr>
          <a:xfrm>
            <a:off x="6111033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02" name="Afbeelding 20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133" y="2259070"/>
            <a:ext cx="30314" cy="110356"/>
          </a:xfrm>
          <a:prstGeom prst="rect">
            <a:avLst/>
          </a:prstGeom>
        </p:spPr>
      </p:pic>
      <p:sp>
        <p:nvSpPr>
          <p:cNvPr id="203" name="Tijdelijke aanduiding voor afbeelding 157"/>
          <p:cNvSpPr>
            <a:spLocks noGrp="1"/>
          </p:cNvSpPr>
          <p:nvPr>
            <p:ph type="pic" sz="quarter" idx="32"/>
          </p:nvPr>
        </p:nvSpPr>
        <p:spPr>
          <a:xfrm>
            <a:off x="6184783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204" name="Tijdelijke aanduiding voor tekst 159"/>
          <p:cNvSpPr>
            <a:spLocks noGrp="1"/>
          </p:cNvSpPr>
          <p:nvPr>
            <p:ph type="body" sz="quarter" idx="33" hasCustomPrompt="1"/>
          </p:nvPr>
        </p:nvSpPr>
        <p:spPr>
          <a:xfrm>
            <a:off x="6185535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205" name="Rechthoek 204"/>
          <p:cNvSpPr/>
          <p:nvPr userDrawn="1"/>
        </p:nvSpPr>
        <p:spPr>
          <a:xfrm>
            <a:off x="413305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06" name="Afbeelding 20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723" y="3616630"/>
            <a:ext cx="30314" cy="110356"/>
          </a:xfrm>
          <a:prstGeom prst="rect">
            <a:avLst/>
          </a:prstGeom>
        </p:spPr>
      </p:pic>
      <p:sp>
        <p:nvSpPr>
          <p:cNvPr id="207" name="Tijdelijke aanduiding voor afbeelding 157"/>
          <p:cNvSpPr>
            <a:spLocks noGrp="1"/>
          </p:cNvSpPr>
          <p:nvPr>
            <p:ph type="pic" sz="quarter" idx="34"/>
          </p:nvPr>
        </p:nvSpPr>
        <p:spPr>
          <a:xfrm>
            <a:off x="491373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208" name="Tijdelijke aanduiding voor tekst 159"/>
          <p:cNvSpPr>
            <a:spLocks noGrp="1"/>
          </p:cNvSpPr>
          <p:nvPr>
            <p:ph type="body" sz="quarter" idx="35" hasCustomPrompt="1"/>
          </p:nvPr>
        </p:nvSpPr>
        <p:spPr>
          <a:xfrm>
            <a:off x="492125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209" name="Rechthoek 208"/>
          <p:cNvSpPr/>
          <p:nvPr userDrawn="1"/>
        </p:nvSpPr>
        <p:spPr>
          <a:xfrm>
            <a:off x="7535465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10" name="Afbeelding 20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058" y="3616630"/>
            <a:ext cx="30314" cy="110356"/>
          </a:xfrm>
          <a:prstGeom prst="rect">
            <a:avLst/>
          </a:prstGeom>
        </p:spPr>
      </p:pic>
      <p:sp>
        <p:nvSpPr>
          <p:cNvPr id="211" name="Tijdelijke aanduiding voor afbeelding 157"/>
          <p:cNvSpPr>
            <a:spLocks noGrp="1"/>
          </p:cNvSpPr>
          <p:nvPr>
            <p:ph type="pic" sz="quarter" idx="36"/>
          </p:nvPr>
        </p:nvSpPr>
        <p:spPr>
          <a:xfrm>
            <a:off x="7616708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212" name="Tijdelijke aanduiding voor tekst 159"/>
          <p:cNvSpPr>
            <a:spLocks noGrp="1"/>
          </p:cNvSpPr>
          <p:nvPr>
            <p:ph type="body" sz="quarter" idx="37" hasCustomPrompt="1"/>
          </p:nvPr>
        </p:nvSpPr>
        <p:spPr>
          <a:xfrm>
            <a:off x="7617460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213" name="Rechthoek 212"/>
          <p:cNvSpPr/>
          <p:nvPr userDrawn="1"/>
        </p:nvSpPr>
        <p:spPr>
          <a:xfrm>
            <a:off x="1837737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14" name="Afbeelding 2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123" y="3616630"/>
            <a:ext cx="30314" cy="110356"/>
          </a:xfrm>
          <a:prstGeom prst="rect">
            <a:avLst/>
          </a:prstGeom>
        </p:spPr>
      </p:pic>
      <p:sp>
        <p:nvSpPr>
          <p:cNvPr id="215" name="Tijdelijke aanduiding voor afbeelding 157"/>
          <p:cNvSpPr>
            <a:spLocks noGrp="1"/>
          </p:cNvSpPr>
          <p:nvPr>
            <p:ph type="pic" sz="quarter" idx="38"/>
          </p:nvPr>
        </p:nvSpPr>
        <p:spPr>
          <a:xfrm>
            <a:off x="1913773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216" name="Tijdelijke aanduiding voor tekst 159"/>
          <p:cNvSpPr>
            <a:spLocks noGrp="1"/>
          </p:cNvSpPr>
          <p:nvPr>
            <p:ph type="body" sz="quarter" idx="39" hasCustomPrompt="1"/>
          </p:nvPr>
        </p:nvSpPr>
        <p:spPr>
          <a:xfrm>
            <a:off x="1914525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217" name="Rechthoek 216"/>
          <p:cNvSpPr/>
          <p:nvPr userDrawn="1"/>
        </p:nvSpPr>
        <p:spPr>
          <a:xfrm>
            <a:off x="3262169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18" name="Afbeelding 2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839" y="3616630"/>
            <a:ext cx="30314" cy="110356"/>
          </a:xfrm>
          <a:prstGeom prst="rect">
            <a:avLst/>
          </a:prstGeom>
        </p:spPr>
      </p:pic>
      <p:sp>
        <p:nvSpPr>
          <p:cNvPr id="219" name="Tijdelijke aanduiding voor afbeelding 157"/>
          <p:cNvSpPr>
            <a:spLocks noGrp="1"/>
          </p:cNvSpPr>
          <p:nvPr>
            <p:ph type="pic" sz="quarter" idx="40"/>
          </p:nvPr>
        </p:nvSpPr>
        <p:spPr>
          <a:xfrm>
            <a:off x="3336489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220" name="Tijdelijke aanduiding voor tekst 159"/>
          <p:cNvSpPr>
            <a:spLocks noGrp="1"/>
          </p:cNvSpPr>
          <p:nvPr>
            <p:ph type="body" sz="quarter" idx="41" hasCustomPrompt="1"/>
          </p:nvPr>
        </p:nvSpPr>
        <p:spPr>
          <a:xfrm>
            <a:off x="3337241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221" name="Rechthoek 220"/>
          <p:cNvSpPr/>
          <p:nvPr userDrawn="1"/>
        </p:nvSpPr>
        <p:spPr>
          <a:xfrm>
            <a:off x="4686601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2" name="Afbeelding 2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463" y="3616630"/>
            <a:ext cx="30314" cy="110356"/>
          </a:xfrm>
          <a:prstGeom prst="rect">
            <a:avLst/>
          </a:prstGeom>
        </p:spPr>
      </p:pic>
      <p:sp>
        <p:nvSpPr>
          <p:cNvPr id="223" name="Tijdelijke aanduiding voor afbeelding 157"/>
          <p:cNvSpPr>
            <a:spLocks noGrp="1"/>
          </p:cNvSpPr>
          <p:nvPr>
            <p:ph type="pic" sz="quarter" idx="42"/>
          </p:nvPr>
        </p:nvSpPr>
        <p:spPr>
          <a:xfrm>
            <a:off x="4761113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224" name="Tijdelijke aanduiding voor tekst 159"/>
          <p:cNvSpPr>
            <a:spLocks noGrp="1"/>
          </p:cNvSpPr>
          <p:nvPr>
            <p:ph type="body" sz="quarter" idx="43" hasCustomPrompt="1"/>
          </p:nvPr>
        </p:nvSpPr>
        <p:spPr>
          <a:xfrm>
            <a:off x="4761865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225" name="Rechthoek 224"/>
          <p:cNvSpPr/>
          <p:nvPr userDrawn="1"/>
        </p:nvSpPr>
        <p:spPr>
          <a:xfrm>
            <a:off x="6111033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6" name="Afbeelding 2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133" y="3616630"/>
            <a:ext cx="30314" cy="110356"/>
          </a:xfrm>
          <a:prstGeom prst="rect">
            <a:avLst/>
          </a:prstGeom>
        </p:spPr>
      </p:pic>
      <p:sp>
        <p:nvSpPr>
          <p:cNvPr id="227" name="Tijdelijke aanduiding voor afbeelding 157"/>
          <p:cNvSpPr>
            <a:spLocks noGrp="1"/>
          </p:cNvSpPr>
          <p:nvPr>
            <p:ph type="pic" sz="quarter" idx="44"/>
          </p:nvPr>
        </p:nvSpPr>
        <p:spPr>
          <a:xfrm>
            <a:off x="6184783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228" name="Tijdelijke aanduiding voor tekst 159"/>
          <p:cNvSpPr>
            <a:spLocks noGrp="1"/>
          </p:cNvSpPr>
          <p:nvPr>
            <p:ph type="body" sz="quarter" idx="45" hasCustomPrompt="1"/>
          </p:nvPr>
        </p:nvSpPr>
        <p:spPr>
          <a:xfrm>
            <a:off x="6185535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46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14/11/2018</a:t>
            </a:fld>
            <a:endParaRPr lang="en-GB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47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885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naviga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Afbeelding 2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8"/>
            <a:ext cx="9143999" cy="5149735"/>
          </a:xfrm>
          <a:prstGeom prst="rect">
            <a:avLst/>
          </a:prstGeom>
        </p:spPr>
      </p:pic>
      <p:sp>
        <p:nvSpPr>
          <p:cNvPr id="5" name="Rechthoek 4"/>
          <p:cNvSpPr/>
          <p:nvPr userDrawn="1"/>
        </p:nvSpPr>
        <p:spPr>
          <a:xfrm>
            <a:off x="413305" y="819927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025" y="896184"/>
            <a:ext cx="30314" cy="110356"/>
          </a:xfrm>
          <a:prstGeom prst="rect">
            <a:avLst/>
          </a:prstGeom>
        </p:spPr>
      </p:pic>
      <p:sp>
        <p:nvSpPr>
          <p:cNvPr id="155" name="Tijdelijke aanduiding voor dianummer 5"/>
          <p:cNvSpPr>
            <a:spLocks noGrp="1"/>
          </p:cNvSpPr>
          <p:nvPr userDrawn="1">
            <p:ph type="sldNum" sz="quarter" idx="4"/>
          </p:nvPr>
        </p:nvSpPr>
        <p:spPr>
          <a:xfrm>
            <a:off x="423136" y="4867994"/>
            <a:ext cx="271098" cy="16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5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CD44126-CD28-6A41-8849-1FDC38168F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58" name="Tijdelijke aanduiding voor afbeelding 157"/>
          <p:cNvSpPr>
            <a:spLocks noGrp="1"/>
          </p:cNvSpPr>
          <p:nvPr>
            <p:ph type="pic" sz="quarter" idx="10"/>
          </p:nvPr>
        </p:nvSpPr>
        <p:spPr>
          <a:xfrm>
            <a:off x="491372" y="1365250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60" name="Tijdelijke aanduiding voor tekst 159"/>
          <p:cNvSpPr>
            <a:spLocks noGrp="1"/>
          </p:cNvSpPr>
          <p:nvPr>
            <p:ph type="body" sz="quarter" idx="11" hasCustomPrompt="1"/>
          </p:nvPr>
        </p:nvSpPr>
        <p:spPr>
          <a:xfrm>
            <a:off x="492125" y="877135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99" name="Rechthoek 98"/>
          <p:cNvSpPr/>
          <p:nvPr userDrawn="1"/>
        </p:nvSpPr>
        <p:spPr>
          <a:xfrm>
            <a:off x="3283505" y="819927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0" name="Afbeelding 9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225" y="896184"/>
            <a:ext cx="30314" cy="110356"/>
          </a:xfrm>
          <a:prstGeom prst="rect">
            <a:avLst/>
          </a:prstGeom>
        </p:spPr>
      </p:pic>
      <p:sp>
        <p:nvSpPr>
          <p:cNvPr id="101" name="Tijdelijke aanduiding voor afbeelding 157"/>
          <p:cNvSpPr>
            <a:spLocks noGrp="1"/>
          </p:cNvSpPr>
          <p:nvPr>
            <p:ph type="pic" sz="quarter" idx="12"/>
          </p:nvPr>
        </p:nvSpPr>
        <p:spPr>
          <a:xfrm>
            <a:off x="3361572" y="1365250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02" name="Tijdelijke aanduiding voor tekst 159"/>
          <p:cNvSpPr>
            <a:spLocks noGrp="1"/>
          </p:cNvSpPr>
          <p:nvPr>
            <p:ph type="body" sz="quarter" idx="13" hasCustomPrompt="1"/>
          </p:nvPr>
        </p:nvSpPr>
        <p:spPr>
          <a:xfrm>
            <a:off x="3362325" y="877135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103" name="Rechthoek 102"/>
          <p:cNvSpPr/>
          <p:nvPr userDrawn="1"/>
        </p:nvSpPr>
        <p:spPr>
          <a:xfrm>
            <a:off x="6166405" y="819927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4" name="Afbeelding 10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125" y="896184"/>
            <a:ext cx="30314" cy="110356"/>
          </a:xfrm>
          <a:prstGeom prst="rect">
            <a:avLst/>
          </a:prstGeom>
        </p:spPr>
      </p:pic>
      <p:sp>
        <p:nvSpPr>
          <p:cNvPr id="105" name="Tijdelijke aanduiding voor afbeelding 157"/>
          <p:cNvSpPr>
            <a:spLocks noGrp="1"/>
          </p:cNvSpPr>
          <p:nvPr>
            <p:ph type="pic" sz="quarter" idx="14"/>
          </p:nvPr>
        </p:nvSpPr>
        <p:spPr>
          <a:xfrm>
            <a:off x="6244472" y="1365250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06" name="Tijdelijke aanduiding voor tekst 159"/>
          <p:cNvSpPr>
            <a:spLocks noGrp="1"/>
          </p:cNvSpPr>
          <p:nvPr>
            <p:ph type="body" sz="quarter" idx="15" hasCustomPrompt="1"/>
          </p:nvPr>
        </p:nvSpPr>
        <p:spPr>
          <a:xfrm>
            <a:off x="6245225" y="877135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107" name="Rechthoek 106"/>
          <p:cNvSpPr/>
          <p:nvPr userDrawn="1"/>
        </p:nvSpPr>
        <p:spPr>
          <a:xfrm>
            <a:off x="413305" y="2790825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8" name="Afbeelding 10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025" y="2867082"/>
            <a:ext cx="30314" cy="110356"/>
          </a:xfrm>
          <a:prstGeom prst="rect">
            <a:avLst/>
          </a:prstGeom>
        </p:spPr>
      </p:pic>
      <p:sp>
        <p:nvSpPr>
          <p:cNvPr id="109" name="Tijdelijke aanduiding voor afbeelding 157"/>
          <p:cNvSpPr>
            <a:spLocks noGrp="1"/>
          </p:cNvSpPr>
          <p:nvPr>
            <p:ph type="pic" sz="quarter" idx="16"/>
          </p:nvPr>
        </p:nvSpPr>
        <p:spPr>
          <a:xfrm>
            <a:off x="491372" y="3336148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10" name="Tijdelijke aanduiding voor tekst 159"/>
          <p:cNvSpPr>
            <a:spLocks noGrp="1"/>
          </p:cNvSpPr>
          <p:nvPr>
            <p:ph type="body" sz="quarter" idx="17" hasCustomPrompt="1"/>
          </p:nvPr>
        </p:nvSpPr>
        <p:spPr>
          <a:xfrm>
            <a:off x="492125" y="2848033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111" name="Rechthoek 110"/>
          <p:cNvSpPr/>
          <p:nvPr userDrawn="1"/>
        </p:nvSpPr>
        <p:spPr>
          <a:xfrm>
            <a:off x="3283505" y="2790825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2" name="Afbeelding 1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225" y="2867082"/>
            <a:ext cx="30314" cy="110356"/>
          </a:xfrm>
          <a:prstGeom prst="rect">
            <a:avLst/>
          </a:prstGeom>
        </p:spPr>
      </p:pic>
      <p:sp>
        <p:nvSpPr>
          <p:cNvPr id="113" name="Tijdelijke aanduiding voor afbeelding 157"/>
          <p:cNvSpPr>
            <a:spLocks noGrp="1"/>
          </p:cNvSpPr>
          <p:nvPr>
            <p:ph type="pic" sz="quarter" idx="18"/>
          </p:nvPr>
        </p:nvSpPr>
        <p:spPr>
          <a:xfrm>
            <a:off x="3361572" y="3336148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14" name="Tijdelijke aanduiding voor tekst 159"/>
          <p:cNvSpPr>
            <a:spLocks noGrp="1"/>
          </p:cNvSpPr>
          <p:nvPr>
            <p:ph type="body" sz="quarter" idx="19" hasCustomPrompt="1"/>
          </p:nvPr>
        </p:nvSpPr>
        <p:spPr>
          <a:xfrm>
            <a:off x="3362325" y="2848033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115" name="Rechthoek 114"/>
          <p:cNvSpPr/>
          <p:nvPr userDrawn="1"/>
        </p:nvSpPr>
        <p:spPr>
          <a:xfrm>
            <a:off x="6166405" y="2790825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6" name="Afbeelding 1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125" y="2867082"/>
            <a:ext cx="30314" cy="110356"/>
          </a:xfrm>
          <a:prstGeom prst="rect">
            <a:avLst/>
          </a:prstGeom>
        </p:spPr>
      </p:pic>
      <p:sp>
        <p:nvSpPr>
          <p:cNvPr id="117" name="Tijdelijke aanduiding voor afbeelding 157"/>
          <p:cNvSpPr>
            <a:spLocks noGrp="1"/>
          </p:cNvSpPr>
          <p:nvPr>
            <p:ph type="pic" sz="quarter" idx="20"/>
          </p:nvPr>
        </p:nvSpPr>
        <p:spPr>
          <a:xfrm>
            <a:off x="6244472" y="3336148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18" name="Tijdelijke aanduiding voor tekst 159"/>
          <p:cNvSpPr>
            <a:spLocks noGrp="1"/>
          </p:cNvSpPr>
          <p:nvPr>
            <p:ph type="body" sz="quarter" idx="21" hasCustomPrompt="1"/>
          </p:nvPr>
        </p:nvSpPr>
        <p:spPr>
          <a:xfrm>
            <a:off x="6245225" y="2848033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Klik om titel aan te passen</a:t>
            </a:r>
            <a:endParaRPr lang="en-GB" dirty="0"/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14/11/2018</a:t>
            </a:fld>
            <a:endParaRPr lang="en-GB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106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ep 8"/>
          <p:cNvGrpSpPr/>
          <p:nvPr userDrawn="1"/>
        </p:nvGrpSpPr>
        <p:grpSpPr>
          <a:xfrm>
            <a:off x="713399" y="1344920"/>
            <a:ext cx="58382" cy="2033280"/>
            <a:chOff x="713399" y="1344920"/>
            <a:chExt cx="58382" cy="2033280"/>
          </a:xfrm>
        </p:grpSpPr>
        <p:pic>
          <p:nvPicPr>
            <p:cNvPr id="5" name="Afbeelding 4" descr="timeline_pijl_wit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399" y="1344920"/>
              <a:ext cx="58382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/>
          </p:nvCxnSpPr>
          <p:spPr>
            <a:xfrm flipV="1">
              <a:off x="728639" y="1651000"/>
              <a:ext cx="0" cy="1727200"/>
            </a:xfrm>
            <a:prstGeom prst="line">
              <a:avLst/>
            </a:prstGeom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2545"/>
            <a:ext cx="9144000" cy="386230"/>
          </a:xfrm>
          <a:prstGeom prst="rect">
            <a:avLst/>
          </a:prstGeom>
        </p:spPr>
      </p:pic>
      <p:sp>
        <p:nvSpPr>
          <p:cNvPr id="10" name="Tijdelijke aanduiding voor tekst 9"/>
          <p:cNvSpPr>
            <a:spLocks noGrp="1"/>
          </p:cNvSpPr>
          <p:nvPr>
            <p:ph type="body" sz="quarter" idx="10"/>
          </p:nvPr>
        </p:nvSpPr>
        <p:spPr>
          <a:xfrm>
            <a:off x="905741" y="2804652"/>
            <a:ext cx="3665537" cy="601008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0" indent="0">
              <a:spcBef>
                <a:spcPts val="0"/>
              </a:spcBef>
              <a:buFontTx/>
              <a:buNone/>
              <a:defRPr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338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ep 2"/>
          <p:cNvGrpSpPr/>
          <p:nvPr userDrawn="1"/>
        </p:nvGrpSpPr>
        <p:grpSpPr>
          <a:xfrm>
            <a:off x="713666" y="1344920"/>
            <a:ext cx="57847" cy="2033280"/>
            <a:chOff x="713666" y="1344920"/>
            <a:chExt cx="57847" cy="2033280"/>
          </a:xfrm>
        </p:grpSpPr>
        <p:pic>
          <p:nvPicPr>
            <p:cNvPr id="5" name="Afbeelding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666" y="1344920"/>
              <a:ext cx="57847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/>
          </p:nvCxnSpPr>
          <p:spPr>
            <a:xfrm flipV="1">
              <a:off x="728639" y="1651000"/>
              <a:ext cx="0" cy="17272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3212545"/>
            <a:ext cx="9143993" cy="386230"/>
          </a:xfrm>
          <a:prstGeom prst="rect">
            <a:avLst/>
          </a:prstGeom>
        </p:spPr>
      </p:pic>
      <p:sp>
        <p:nvSpPr>
          <p:cNvPr id="9" name="Tijdelijke aanduiding voor tekst 9"/>
          <p:cNvSpPr>
            <a:spLocks noGrp="1"/>
          </p:cNvSpPr>
          <p:nvPr>
            <p:ph type="body" sz="quarter" idx="10"/>
          </p:nvPr>
        </p:nvSpPr>
        <p:spPr>
          <a:xfrm>
            <a:off x="905741" y="2804652"/>
            <a:ext cx="3665537" cy="601008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>
                <a:solidFill>
                  <a:schemeClr val="tx1"/>
                </a:solidFill>
                <a:latin typeface="+mj-lt"/>
              </a:defRPr>
            </a:lvl2pPr>
            <a:lvl3pPr marL="0" indent="0">
              <a:spcBef>
                <a:spcPts val="0"/>
              </a:spcBef>
              <a:buFontTx/>
              <a:buNone/>
              <a:defRPr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Tx/>
              <a:buNone/>
              <a:defRPr>
                <a:solidFill>
                  <a:schemeClr val="tx1"/>
                </a:solidFill>
              </a:defRPr>
            </a:lvl4pPr>
            <a:lvl5pPr marL="0" indent="0">
              <a:spcBef>
                <a:spcPts val="0"/>
              </a:spcBef>
              <a:buFontTx/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632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ep 2"/>
          <p:cNvGrpSpPr/>
          <p:nvPr userDrawn="1"/>
        </p:nvGrpSpPr>
        <p:grpSpPr>
          <a:xfrm>
            <a:off x="713666" y="1344920"/>
            <a:ext cx="57847" cy="2033280"/>
            <a:chOff x="713666" y="1344920"/>
            <a:chExt cx="57847" cy="2033280"/>
          </a:xfrm>
        </p:grpSpPr>
        <p:pic>
          <p:nvPicPr>
            <p:cNvPr id="5" name="Afbeelding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666" y="1344920"/>
              <a:ext cx="57847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/>
          </p:nvCxnSpPr>
          <p:spPr>
            <a:xfrm flipV="1">
              <a:off x="728639" y="1651000"/>
              <a:ext cx="0" cy="17272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 baseline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3212545"/>
            <a:ext cx="9143993" cy="38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22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ext_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ep 2"/>
          <p:cNvGrpSpPr/>
          <p:nvPr userDrawn="1"/>
        </p:nvGrpSpPr>
        <p:grpSpPr>
          <a:xfrm>
            <a:off x="713666" y="1344920"/>
            <a:ext cx="57847" cy="2033280"/>
            <a:chOff x="713666" y="1344920"/>
            <a:chExt cx="57847" cy="2033280"/>
          </a:xfrm>
        </p:grpSpPr>
        <p:pic>
          <p:nvPicPr>
            <p:cNvPr id="5" name="Afbeelding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666" y="1344920"/>
              <a:ext cx="57847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/>
          </p:nvCxnSpPr>
          <p:spPr>
            <a:xfrm flipV="1">
              <a:off x="728639" y="1651000"/>
              <a:ext cx="0" cy="17272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 baseline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3212545"/>
            <a:ext cx="9143993" cy="38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05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8"/>
            <a:ext cx="9143999" cy="514973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4800" y="900000"/>
            <a:ext cx="8301600" cy="7200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24800" y="1746000"/>
            <a:ext cx="8301600" cy="30212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23136" y="4867994"/>
            <a:ext cx="271098" cy="16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5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CD44126-CD28-6A41-8849-1FDC38168F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14/11/2018</a:t>
            </a:fld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842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8"/>
            <a:ext cx="9143999" cy="514973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4800" y="900000"/>
            <a:ext cx="8229600" cy="7200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0" y="1682750"/>
            <a:ext cx="9144000" cy="318524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GB"/>
              <a:t>Insert image here</a:t>
            </a:r>
            <a:endParaRPr lang="en-GB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14/11/2018</a:t>
            </a:fld>
            <a:endParaRPr lang="en-GB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B602-CD3E-AC41-8242-DD367490E7D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443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ull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8"/>
            <a:ext cx="9143999" cy="514973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4800" y="900000"/>
            <a:ext cx="8301600" cy="7200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24800" y="1746000"/>
            <a:ext cx="3949200" cy="30212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23136" y="4867994"/>
            <a:ext cx="271098" cy="16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5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CD44126-CD28-6A41-8849-1FDC38168F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14/11/2018</a:t>
            </a:fld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2" hasCustomPrompt="1"/>
          </p:nvPr>
        </p:nvSpPr>
        <p:spPr>
          <a:xfrm>
            <a:off x="4773600" y="1746249"/>
            <a:ext cx="3949200" cy="3020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Insert image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66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8"/>
            <a:ext cx="9143999" cy="5149736"/>
          </a:xfrm>
          <a:prstGeom prst="rect">
            <a:avLst/>
          </a:prstGeom>
        </p:spPr>
      </p:pic>
      <p:grpSp>
        <p:nvGrpSpPr>
          <p:cNvPr id="3" name="Groep 2"/>
          <p:cNvGrpSpPr/>
          <p:nvPr userDrawn="1"/>
        </p:nvGrpSpPr>
        <p:grpSpPr>
          <a:xfrm>
            <a:off x="401387" y="678180"/>
            <a:ext cx="41656" cy="2134859"/>
            <a:chOff x="401387" y="678180"/>
            <a:chExt cx="41656" cy="2134859"/>
          </a:xfrm>
        </p:grpSpPr>
        <p:cxnSp>
          <p:nvCxnSpPr>
            <p:cNvPr id="6" name="Rechte verbindingslijn 5"/>
            <p:cNvCxnSpPr/>
            <p:nvPr userDrawn="1"/>
          </p:nvCxnSpPr>
          <p:spPr>
            <a:xfrm flipV="1">
              <a:off x="413679" y="678180"/>
              <a:ext cx="0" cy="1911600"/>
            </a:xfrm>
            <a:prstGeom prst="line">
              <a:avLst/>
            </a:prstGeom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Afbeelding 6" descr="timeline_pijl_wit.png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387" y="2660639"/>
              <a:ext cx="41656" cy="152400"/>
            </a:xfrm>
            <a:prstGeom prst="rect">
              <a:avLst/>
            </a:prstGeom>
          </p:spPr>
        </p:pic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5536" y="1035050"/>
            <a:ext cx="8301764" cy="1920240"/>
          </a:xfrm>
        </p:spPr>
        <p:txBody>
          <a:bodyPr anchor="b" anchorCtr="0"/>
          <a:lstStyle>
            <a:lvl1pPr>
              <a:defRPr sz="6000" spc="0" baseline="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292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1295"/>
            <a:ext cx="9143999" cy="205989"/>
          </a:xfrm>
          <a:prstGeom prst="rect">
            <a:avLst/>
          </a:prstGeom>
        </p:spPr>
      </p:pic>
      <p:grpSp>
        <p:nvGrpSpPr>
          <p:cNvPr id="9" name="Groep 8"/>
          <p:cNvGrpSpPr/>
          <p:nvPr userDrawn="1"/>
        </p:nvGrpSpPr>
        <p:grpSpPr>
          <a:xfrm>
            <a:off x="401578" y="678180"/>
            <a:ext cx="41274" cy="2134859"/>
            <a:chOff x="401578" y="678180"/>
            <a:chExt cx="41274" cy="2134859"/>
          </a:xfrm>
        </p:grpSpPr>
        <p:cxnSp>
          <p:nvCxnSpPr>
            <p:cNvPr id="6" name="Rechte verbindingslijn 5"/>
            <p:cNvCxnSpPr/>
            <p:nvPr userDrawn="1"/>
          </p:nvCxnSpPr>
          <p:spPr>
            <a:xfrm flipV="1">
              <a:off x="413679" y="678180"/>
              <a:ext cx="0" cy="19116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Afbeelding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578" y="2660639"/>
              <a:ext cx="41274" cy="152400"/>
            </a:xfrm>
            <a:prstGeom prst="rect">
              <a:avLst/>
            </a:prstGeom>
          </p:spPr>
        </p:pic>
      </p:grpSp>
      <p:sp>
        <p:nvSpPr>
          <p:cNvPr id="2" name="Titel 1"/>
          <p:cNvSpPr>
            <a:spLocks noGrp="1"/>
          </p:cNvSpPr>
          <p:nvPr userDrawn="1">
            <p:ph type="title"/>
          </p:nvPr>
        </p:nvSpPr>
        <p:spPr>
          <a:xfrm>
            <a:off x="575536" y="1035050"/>
            <a:ext cx="8301764" cy="1920240"/>
          </a:xfrm>
        </p:spPr>
        <p:txBody>
          <a:bodyPr anchor="b" anchorCtr="0"/>
          <a:lstStyle>
            <a:lvl1pPr>
              <a:defRPr sz="6000" spc="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7630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 descr="timeline_pijl_wi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99" y="1344920"/>
            <a:ext cx="58382" cy="213591"/>
          </a:xfrm>
          <a:prstGeom prst="rect">
            <a:avLst/>
          </a:prstGeom>
        </p:spPr>
      </p:pic>
      <p:cxnSp>
        <p:nvCxnSpPr>
          <p:cNvPr id="5" name="Rechte verbindingslijn 4"/>
          <p:cNvCxnSpPr/>
          <p:nvPr userDrawn="1"/>
        </p:nvCxnSpPr>
        <p:spPr>
          <a:xfrm flipV="1">
            <a:off x="728639" y="1651000"/>
            <a:ext cx="0" cy="1727200"/>
          </a:xfrm>
          <a:prstGeom prst="line">
            <a:avLst/>
          </a:prstGeom>
          <a:ln w="63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Rechthoek 5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9395"/>
            <a:ext cx="9144000" cy="115869"/>
          </a:xfrm>
          <a:prstGeom prst="rect">
            <a:avLst/>
          </a:prstGeom>
        </p:spPr>
      </p:pic>
      <p:sp>
        <p:nvSpPr>
          <p:cNvPr id="9" name="Tijdelijke aanduiding voor afbeelding 8"/>
          <p:cNvSpPr>
            <a:spLocks noGrp="1"/>
          </p:cNvSpPr>
          <p:nvPr>
            <p:ph type="pic" sz="quarter" idx="10"/>
          </p:nvPr>
        </p:nvSpPr>
        <p:spPr>
          <a:xfrm>
            <a:off x="8676000" y="4932001"/>
            <a:ext cx="69230" cy="14399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757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/>
          <p:cNvSpPr>
            <a:spLocks noGrp="1"/>
          </p:cNvSpPr>
          <p:nvPr>
            <p:ph type="ftr" sz="quarter" idx="3"/>
          </p:nvPr>
        </p:nvSpPr>
        <p:spPr>
          <a:xfrm>
            <a:off x="423136" y="4867994"/>
            <a:ext cx="4148864" cy="168406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>
              <a:defRPr lang="nl-NL" sz="550" b="1">
                <a:latin typeface="Arial" pitchFamily="34" charset="0"/>
                <a:cs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23136" y="4867994"/>
            <a:ext cx="4148864" cy="168406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algn="l">
              <a:defRPr sz="5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0A1B602-CD3E-AC41-8242-DD367490E7D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ijdelijke aanduiding voor titel 1"/>
          <p:cNvSpPr>
            <a:spLocks noGrp="1"/>
          </p:cNvSpPr>
          <p:nvPr>
            <p:ph type="title"/>
          </p:nvPr>
        </p:nvSpPr>
        <p:spPr>
          <a:xfrm>
            <a:off x="423136" y="898300"/>
            <a:ext cx="83016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/>
              <a:t>Klik om de stijl te bewerken</a:t>
            </a:r>
            <a:endParaRPr lang="en-GB" dirty="0"/>
          </a:p>
        </p:txBody>
      </p:sp>
      <p:sp>
        <p:nvSpPr>
          <p:cNvPr id="12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23136" y="1746250"/>
            <a:ext cx="8301600" cy="3085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Klik om de modelstijlen te bewerken</a:t>
            </a:r>
          </a:p>
          <a:p>
            <a:pPr lvl="1"/>
            <a:r>
              <a:rPr lang="en-GB"/>
              <a:t>Tweede niveau</a:t>
            </a:r>
          </a:p>
          <a:p>
            <a:pPr lvl="2"/>
            <a:r>
              <a:rPr lang="en-GB"/>
              <a:t>Derde niveau</a:t>
            </a:r>
          </a:p>
          <a:p>
            <a:pPr lvl="3"/>
            <a:r>
              <a:rPr lang="en-GB"/>
              <a:t>Vierde niveau</a:t>
            </a:r>
          </a:p>
          <a:p>
            <a:pPr lvl="4"/>
            <a:r>
              <a:rPr lang="en-GB"/>
              <a:t>Vijfde niveau</a:t>
            </a:r>
            <a:endParaRPr lang="en-GB" dirty="0"/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2"/>
          </p:nvPr>
        </p:nvSpPr>
        <p:spPr>
          <a:xfrm>
            <a:off x="7168896" y="4867200"/>
            <a:ext cx="1556004" cy="1692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algn="r">
              <a:defRPr lang="nl-NL" sz="550" b="1" smtClean="0">
                <a:latin typeface="Arial" pitchFamily="34" charset="0"/>
                <a:cs typeface="Arial" pitchFamily="34" charset="0"/>
              </a:defRPr>
            </a:lvl1pPr>
          </a:lstStyle>
          <a:p>
            <a:fld id="{15C9501B-970B-4D5B-8A94-9A87DC4C88AA}" type="datetimeFigureOut">
              <a:rPr lang="en-GB" smtClean="0"/>
              <a:pPr/>
              <a:t>14/11/2018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566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49" r:id="rId2"/>
    <p:sldLayoutId id="2147483663" r:id="rId3"/>
    <p:sldLayoutId id="2147483650" r:id="rId4"/>
    <p:sldLayoutId id="2147483652" r:id="rId5"/>
    <p:sldLayoutId id="2147483661" r:id="rId6"/>
    <p:sldLayoutId id="2147483658" r:id="rId7"/>
    <p:sldLayoutId id="2147483651" r:id="rId8"/>
    <p:sldLayoutId id="2147483653" r:id="rId9"/>
    <p:sldLayoutId id="2147483659" r:id="rId10"/>
    <p:sldLayoutId id="2147483662" r:id="rId11"/>
    <p:sldLayoutId id="2147483654" r:id="rId12"/>
    <p:sldLayoutId id="2147483655" r:id="rId13"/>
    <p:sldLayoutId id="2147483656" r:id="rId14"/>
    <p:sldLayoutId id="2147483660" r:id="rId15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300" b="0" kern="1200" cap="all" spc="0" baseline="0">
          <a:solidFill>
            <a:schemeClr val="tx2"/>
          </a:solidFill>
          <a:latin typeface="Arial Black"/>
          <a:ea typeface="+mj-ea"/>
          <a:cs typeface="Arial Black"/>
        </a:defRPr>
      </a:lvl1pPr>
    </p:titleStyle>
    <p:bodyStyle>
      <a:lvl1pPr marL="177800" indent="-177800" algn="l" defTabSz="457200" rtl="0" eaLnBrk="1" latinLnBrk="0" hangingPunct="1">
        <a:spcBef>
          <a:spcPct val="20000"/>
        </a:spcBef>
        <a:buSzPct val="100000"/>
        <a:buFontTx/>
        <a:buBlip>
          <a:blip r:embed="rId17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1pPr>
      <a:lvl2pPr marL="539750" indent="-177800" algn="l" defTabSz="457200" rtl="0" eaLnBrk="1" latinLnBrk="0" hangingPunct="1">
        <a:spcBef>
          <a:spcPct val="20000"/>
        </a:spcBef>
        <a:buSzPct val="100000"/>
        <a:buFontTx/>
        <a:buBlip>
          <a:blip r:embed="rId17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2pPr>
      <a:lvl3pPr marL="984250" indent="-177800" algn="l" defTabSz="457200" rtl="0" eaLnBrk="1" latinLnBrk="0" hangingPunct="1">
        <a:spcBef>
          <a:spcPct val="20000"/>
        </a:spcBef>
        <a:buSzPct val="100000"/>
        <a:buFontTx/>
        <a:buBlip>
          <a:blip r:embed="rId17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3pPr>
      <a:lvl4pPr marL="1435100" indent="-177800" algn="l" defTabSz="457200" rtl="0" eaLnBrk="1" latinLnBrk="0" hangingPunct="1">
        <a:spcBef>
          <a:spcPct val="20000"/>
        </a:spcBef>
        <a:buSzPct val="100000"/>
        <a:buFontTx/>
        <a:buBlip>
          <a:blip r:embed="rId17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4pPr>
      <a:lvl5pPr marL="1885950" indent="-184150" algn="l" defTabSz="457200" rtl="0" eaLnBrk="1" latinLnBrk="0" hangingPunct="1">
        <a:spcBef>
          <a:spcPct val="20000"/>
        </a:spcBef>
        <a:buSzPct val="100000"/>
        <a:buFontTx/>
        <a:buBlip>
          <a:blip r:embed="rId17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F1C1F995-DBF6-4649-AA95-1C5610CBB362}"/>
              </a:ext>
            </a:extLst>
          </p:cNvPr>
          <p:cNvSpPr/>
          <p:nvPr/>
        </p:nvSpPr>
        <p:spPr>
          <a:xfrm>
            <a:off x="6559077" y="2592694"/>
            <a:ext cx="2352085" cy="119785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Jose’s home 5GLAN- VN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CF29E11-0723-4E46-A9F3-5AFB07DA3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6870" y="2734035"/>
            <a:ext cx="888914" cy="88891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5GLAN – </a:t>
            </a:r>
            <a:r>
              <a:rPr lang="en-GB" dirty="0" err="1"/>
              <a:t>BAsic</a:t>
            </a:r>
            <a:r>
              <a:rPr lang="en-GB" dirty="0"/>
              <a:t> considerations.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17600" y="1500673"/>
            <a:ext cx="8301600" cy="328127"/>
          </a:xfrm>
        </p:spPr>
        <p:txBody>
          <a:bodyPr/>
          <a:lstStyle/>
          <a:p>
            <a:r>
              <a:rPr lang="en-GB" dirty="0"/>
              <a:t>An MNO enable/disable a UE for the use of 5G-LAN service</a:t>
            </a: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F01E2F6F-7D8E-4AA2-9EB4-C70098D77572}"/>
              </a:ext>
            </a:extLst>
          </p:cNvPr>
          <p:cNvSpPr txBox="1">
            <a:spLocks/>
          </p:cNvSpPr>
          <p:nvPr/>
        </p:nvSpPr>
        <p:spPr>
          <a:xfrm>
            <a:off x="417600" y="2432166"/>
            <a:ext cx="8301600" cy="328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77800" indent="-1778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39750" indent="-1778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984250" indent="-1778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435100" indent="-1778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885950" indent="-18415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 UE is add/remove from a 5G-LAN Virtual Network (5G-LAN VN).</a:t>
            </a:r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2E34D98E-FE08-4CA8-B560-85588F2C1721}"/>
              </a:ext>
            </a:extLst>
          </p:cNvPr>
          <p:cNvSpPr txBox="1">
            <a:spLocks/>
          </p:cNvSpPr>
          <p:nvPr/>
        </p:nvSpPr>
        <p:spPr>
          <a:xfrm>
            <a:off x="510527" y="4079436"/>
            <a:ext cx="3273453" cy="328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77800" indent="-1778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39750" indent="-1778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984250" indent="-1778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435100" indent="-17780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885950" indent="-184150" algn="l" defTabSz="4572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 UE can be member of one or more 5G-LAN VNs.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D75E97-6ADA-48B3-8486-9EE9EE447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1862" y="1113023"/>
            <a:ext cx="1260106" cy="12601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CE1CDBB-E02B-4A39-8DA1-95D0E6CBAE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9643" y="1283939"/>
            <a:ext cx="1260107" cy="126010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6202EA3-1EE9-475C-BDFF-4B34C40D73AA}"/>
              </a:ext>
            </a:extLst>
          </p:cNvPr>
          <p:cNvSpPr txBox="1"/>
          <p:nvPr/>
        </p:nvSpPr>
        <p:spPr>
          <a:xfrm>
            <a:off x="7159784" y="912514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5G-LAN service??</a:t>
            </a:r>
          </a:p>
        </p:txBody>
      </p:sp>
      <p:sp>
        <p:nvSpPr>
          <p:cNvPr id="16" name="Arrow: Notched Right 15">
            <a:extLst>
              <a:ext uri="{FF2B5EF4-FFF2-40B4-BE49-F238E27FC236}">
                <a16:creationId xmlns:a16="http://schemas.microsoft.com/office/drawing/2014/main" id="{A975CAAE-ADCF-4514-B09E-0172C0B15AD1}"/>
              </a:ext>
            </a:extLst>
          </p:cNvPr>
          <p:cNvSpPr/>
          <p:nvPr/>
        </p:nvSpPr>
        <p:spPr>
          <a:xfrm>
            <a:off x="4885058" y="2905758"/>
            <a:ext cx="1932878" cy="606088"/>
          </a:xfrm>
          <a:prstGeom prst="notch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Add/remove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CA341D8-9727-4D8E-9B48-EE95DFA11D29}"/>
              </a:ext>
            </a:extLst>
          </p:cNvPr>
          <p:cNvSpPr/>
          <p:nvPr/>
        </p:nvSpPr>
        <p:spPr>
          <a:xfrm>
            <a:off x="3671578" y="3874328"/>
            <a:ext cx="2490284" cy="1184293"/>
          </a:xfrm>
          <a:prstGeom prst="ellipse">
            <a:avLst/>
          </a:prstGeom>
          <a:solidFill>
            <a:schemeClr val="accent1"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5GLAN- VN 1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0CB6B30A-7DF1-449C-A5A1-38A9B74BECE3}"/>
              </a:ext>
            </a:extLst>
          </p:cNvPr>
          <p:cNvSpPr/>
          <p:nvPr/>
        </p:nvSpPr>
        <p:spPr>
          <a:xfrm>
            <a:off x="5743874" y="3874328"/>
            <a:ext cx="2345918" cy="1184293"/>
          </a:xfrm>
          <a:prstGeom prst="ellipse">
            <a:avLst/>
          </a:prstGeom>
          <a:solidFill>
            <a:schemeClr val="accent4">
              <a:alpha val="39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5GLAN- VN 2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FBC540A-6DC6-49F6-A8D8-63EDC7453A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000" b="91556" l="9778" r="89778">
                        <a14:foregroundMark x1="56000" y1="12889" x2="56000" y2="12889"/>
                        <a14:foregroundMark x1="41778" y1="12000" x2="39556" y2="12889"/>
                        <a14:foregroundMark x1="39556" y1="12000" x2="39556" y2="12000"/>
                        <a14:foregroundMark x1="36889" y1="11111" x2="36889" y2="11111"/>
                        <a14:foregroundMark x1="35111" y1="8444" x2="40444" y2="8444"/>
                        <a14:foregroundMark x1="52889" y1="10222" x2="58667" y2="12000"/>
                        <a14:foregroundMark x1="61333" y1="11111" x2="61333" y2="11111"/>
                        <a14:foregroundMark x1="62222" y1="10222" x2="62222" y2="10222"/>
                        <a14:foregroundMark x1="66222" y1="10222" x2="66222" y2="10222"/>
                        <a14:foregroundMark x1="34222" y1="88000" x2="34222" y2="88000"/>
                        <a14:foregroundMark x1="43556" y1="88000" x2="62222" y2="91556"/>
                        <a14:foregroundMark x1="64444" y1="90667" x2="67111" y2="90667"/>
                        <a14:foregroundMark x1="68000" y1="90667" x2="68000" y2="90667"/>
                        <a14:foregroundMark x1="73778" y1="90667" x2="73778" y2="90667"/>
                        <a14:foregroundMark x1="69333" y1="88000" x2="69333" y2="88000"/>
                        <a14:foregroundMark x1="61333" y1="90667" x2="55111" y2="91556"/>
                        <a14:foregroundMark x1="49333" y1="91556" x2="49333" y2="91556"/>
                        <a14:foregroundMark x1="40889" y1="90667" x2="38667" y2="90667"/>
                        <a14:foregroundMark x1="29333" y1="89778" x2="29333" y2="89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43874" y="4243499"/>
            <a:ext cx="435784" cy="43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58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NO">
  <a:themeElements>
    <a:clrScheme name="Aangepast 2">
      <a:dk1>
        <a:sysClr val="windowText" lastClr="000000"/>
      </a:dk1>
      <a:lt1>
        <a:sysClr val="window" lastClr="FFFFFF"/>
      </a:lt1>
      <a:dk2>
        <a:srgbClr val="71A4C3"/>
      </a:dk2>
      <a:lt2>
        <a:srgbClr val="9C9C9C"/>
      </a:lt2>
      <a:accent1>
        <a:srgbClr val="ED8000"/>
      </a:accent1>
      <a:accent2>
        <a:srgbClr val="CB1325"/>
      </a:accent2>
      <a:accent3>
        <a:srgbClr val="FFCB00"/>
      </a:accent3>
      <a:accent4>
        <a:srgbClr val="649EC9"/>
      </a:accent4>
      <a:accent5>
        <a:srgbClr val="D6277A"/>
      </a:accent5>
      <a:accent6>
        <a:srgbClr val="93A800"/>
      </a:accent6>
      <a:hlink>
        <a:srgbClr val="71A4C3"/>
      </a:hlink>
      <a:folHlink>
        <a:srgbClr val="71A4C3"/>
      </a:folHlink>
    </a:clrScheme>
    <a:fontScheme name="TN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TNO_16_9</Template>
  <TotalTime>17</TotalTime>
  <Words>61</Words>
  <Application>Microsoft Office PowerPoint</Application>
  <PresentationFormat>On-screen Show (16:9)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Arial Black</vt:lpstr>
      <vt:lpstr>Calibri</vt:lpstr>
      <vt:lpstr>TNO</vt:lpstr>
      <vt:lpstr>5GLAN – BAsic considerations.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5GLAN – BAsic considerations.</dc:title>
  <dc:creator>Almodovar Chico, J.L. (José)</dc:creator>
  <cp:lastModifiedBy>Almodovar Chico, J.L. (José)</cp:lastModifiedBy>
  <cp:revision>2</cp:revision>
  <dcterms:created xsi:type="dcterms:W3CDTF">2018-11-13T01:04:08Z</dcterms:created>
  <dcterms:modified xsi:type="dcterms:W3CDTF">2018-11-14T06:37:09Z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_Template">
    <vt:lpwstr>TNO_169</vt:lpwstr>
  </property>
  <property fmtid="{D5CDD505-2E9C-101B-9397-08002B2CF9AE}" pid="3" name="do_LanguageID">
    <vt:lpwstr>2057</vt:lpwstr>
  </property>
  <property fmtid="{D5CDD505-2E9C-101B-9397-08002B2CF9AE}" pid="4" name="do_Title">
    <vt:lpwstr/>
  </property>
  <property fmtid="{D5CDD505-2E9C-101B-9397-08002B2CF9AE}" pid="5" name="do_Subtitle">
    <vt:lpwstr/>
  </property>
  <property fmtid="{D5CDD505-2E9C-101B-9397-08002B2CF9AE}" pid="6" name="do_Speaker">
    <vt:lpwstr>Almodovar Chico, J.L. (José)</vt:lpwstr>
  </property>
  <property fmtid="{D5CDD505-2E9C-101B-9397-08002B2CF9AE}" pid="7" name="do_Date">
    <vt:lpwstr>False</vt:lpwstr>
  </property>
  <property fmtid="{D5CDD505-2E9C-101B-9397-08002B2CF9AE}" pid="8" name="do_DateHandout">
    <vt:lpwstr>False</vt:lpwstr>
  </property>
  <property fmtid="{D5CDD505-2E9C-101B-9397-08002B2CF9AE}" pid="9" name="do_DateValue">
    <vt:lpwstr>13-11-2018</vt:lpwstr>
  </property>
  <property fmtid="{D5CDD505-2E9C-101B-9397-08002B2CF9AE}" pid="10" name="do_SlideNumber">
    <vt:lpwstr>False</vt:lpwstr>
  </property>
  <property fmtid="{D5CDD505-2E9C-101B-9397-08002B2CF9AE}" pid="11" name="do_SlideNumberHandout">
    <vt:lpwstr>False</vt:lpwstr>
  </property>
  <property fmtid="{D5CDD505-2E9C-101B-9397-08002B2CF9AE}" pid="12" name="do_Language">
    <vt:lpwstr>2057</vt:lpwstr>
  </property>
</Properties>
</file>