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ID_UAS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Identification of Unmanned Aerial Systems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Eddy Hall</a:t>
            </a:r>
          </a:p>
          <a:p>
            <a:r>
              <a:rPr lang="en-US" dirty="0"/>
              <a:t>Qualcomm Incorporated</a:t>
            </a:r>
          </a:p>
          <a:p>
            <a:r>
              <a:rPr lang="en-US" dirty="0"/>
              <a:t>ID_UAS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S1-183312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ID_UAS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endParaRPr lang="en-GB" dirty="0"/>
          </a:p>
          <a:p>
            <a:r>
              <a:rPr lang="en-GB" dirty="0"/>
              <a:t>This WI has been approved at SP#81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SP-180771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ID_UAS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sz="2000" dirty="0"/>
              <a:t>Scope</a:t>
            </a:r>
          </a:p>
          <a:p>
            <a:pPr lvl="1">
              <a:defRPr/>
            </a:pPr>
            <a:r>
              <a:rPr lang="en-GB" sz="2000" dirty="0"/>
              <a:t>Overview on UAS</a:t>
            </a:r>
          </a:p>
          <a:p>
            <a:pPr lvl="1">
              <a:defRPr/>
            </a:pPr>
            <a:r>
              <a:rPr lang="en-GB" sz="2000" dirty="0"/>
              <a:t>Introduction</a:t>
            </a:r>
          </a:p>
          <a:p>
            <a:pPr lvl="1">
              <a:defRPr/>
            </a:pPr>
            <a:r>
              <a:rPr lang="en-GB" sz="2000" dirty="0"/>
              <a:t>General requirements</a:t>
            </a:r>
          </a:p>
          <a:p>
            <a:pPr lvl="1">
              <a:defRPr/>
            </a:pPr>
            <a:r>
              <a:rPr lang="en-GB" sz="2000" dirty="0"/>
              <a:t>Centralised UAV traffic management requirements</a:t>
            </a:r>
          </a:p>
          <a:p>
            <a:pPr lvl="1">
              <a:defRPr/>
            </a:pPr>
            <a:r>
              <a:rPr lang="en-US" sz="2000" dirty="0" err="1"/>
              <a:t>Decentralised</a:t>
            </a:r>
            <a:r>
              <a:rPr lang="en-US" sz="2000" dirty="0"/>
              <a:t> UAV traffic management requirements</a:t>
            </a:r>
          </a:p>
          <a:p>
            <a:pPr lvl="1">
              <a:defRPr/>
            </a:pPr>
            <a:r>
              <a:rPr lang="en-GB" sz="2000" dirty="0"/>
              <a:t>Security requirements</a:t>
            </a:r>
            <a:endParaRPr lang="en-GB" sz="20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Draft TS 22.125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ID_UAS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Number of Drafting session participants: 30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ID_UAS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SA#82 (12/2018)</a:t>
            </a:r>
          </a:p>
          <a:p>
            <a:pPr lvl="1">
              <a:defRPr/>
            </a:pPr>
            <a:r>
              <a:rPr lang="en-GB" sz="2000" dirty="0"/>
              <a:t>For approval: SA#82 (12/2018)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ID_UAS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671289"/>
              </p:ext>
            </p:extLst>
          </p:nvPr>
        </p:nvGraphicFramePr>
        <p:xfrm>
          <a:off x="684213" y="2924175"/>
          <a:ext cx="7772400" cy="310719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S1-183232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ID_UAS: Introduction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00151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S1-183233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ID_UAS: Scope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67345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S1-183431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ID_UAS: Overview on UAS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5873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S1-183672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Proposal for normative ID_UAS General Requirements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S1-183466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ID_UAS: Centralised UAV traffic management requirements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S1-183434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ID_UAS: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Decentralised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UAV traffic management requirements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S1-183675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ID_UAS: Security requirements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S1-183278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Rapporteur (Qualcomm)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TS22.125v0.2.0 to include agreements at this meeting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442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S1-183279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Rapporteur (Qualcomm)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Cover page for presentation of TS22.125v1.0.0 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41418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108</TotalTime>
  <Words>309</Words>
  <Application>Microsoft Office PowerPoint</Application>
  <PresentationFormat>On-screen Show (4:3)</PresentationFormat>
  <Paragraphs>79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MS Mincho</vt:lpstr>
      <vt:lpstr>SimSun</vt:lpstr>
      <vt:lpstr>Arial</vt:lpstr>
      <vt:lpstr>Bookman Old Style</vt:lpstr>
      <vt:lpstr>Calibri</vt:lpstr>
      <vt:lpstr>Times New Roman</vt:lpstr>
      <vt:lpstr>Blank Presentation</vt:lpstr>
      <vt:lpstr>ID_UAS Status Update Identification of Unmanned Aerial Systems</vt:lpstr>
      <vt:lpstr>ID_UAS Status</vt:lpstr>
      <vt:lpstr>ID_UAS Progress</vt:lpstr>
      <vt:lpstr>ID_UAS Meeting Time</vt:lpstr>
      <vt:lpstr>ID_UAS Completion Date</vt:lpstr>
      <vt:lpstr>ID_UAS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Hall2</cp:lastModifiedBy>
  <cp:revision>326</cp:revision>
  <cp:lastPrinted>2000-01-14T10:02:55Z</cp:lastPrinted>
  <dcterms:created xsi:type="dcterms:W3CDTF">1999-11-22T09:19:47Z</dcterms:created>
  <dcterms:modified xsi:type="dcterms:W3CDTF">2018-11-16T20:34:41Z</dcterms:modified>
  <cp:category>Presentation</cp:category>
</cp:coreProperties>
</file>