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571" y="10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FS_V2XIMP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Study </a:t>
            </a:r>
            <a:r>
              <a:rPr lang="en-US" dirty="0">
                <a:solidFill>
                  <a:srgbClr val="FF0000"/>
                </a:solidFill>
              </a:rPr>
              <a:t>on Improvement of V2X Service Handling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FS_V2XIMP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S1-183305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r>
              <a:rPr lang="en-GB" sz="1200" b="1" dirty="0" smtClean="0"/>
              <a:t>Spokane, WA, </a:t>
            </a:r>
            <a:r>
              <a:rPr lang="en-GB" sz="1200" b="1" dirty="0"/>
              <a:t>USA, </a:t>
            </a:r>
            <a:r>
              <a:rPr lang="en-GB" sz="1200" b="1" dirty="0" smtClean="0"/>
              <a:t>12 </a:t>
            </a:r>
            <a:r>
              <a:rPr lang="en-GB" sz="1200" b="1" dirty="0"/>
              <a:t>- </a:t>
            </a:r>
            <a:r>
              <a:rPr lang="en-GB" sz="1200" b="1" dirty="0" smtClean="0"/>
              <a:t>17 November </a:t>
            </a:r>
            <a:r>
              <a:rPr lang="en-GB" sz="1200" b="1" dirty="0"/>
              <a:t>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FS_V2XIMP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Small correction CRs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Addition of </a:t>
            </a:r>
            <a:r>
              <a:rPr lang="en-US" dirty="0" smtClean="0"/>
              <a:t>consolidated potential service requirements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N/A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SA#82: </a:t>
            </a:r>
            <a:r>
              <a:rPr lang="en-GB" sz="2000" dirty="0" smtClean="0"/>
              <a:t>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SA#xx+1: &lt;xx%&gt;</a:t>
            </a:r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ko-KR" dirty="0"/>
              <a:t>FS_V2XIMP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</a:t>
            </a:r>
            <a:r>
              <a:rPr lang="en-GB" dirty="0" smtClean="0"/>
              <a:t>SP#79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SP-180247 </a:t>
            </a:r>
            <a:endParaRPr lang="en-GB" dirty="0"/>
          </a:p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 dirty="0"/>
              <a:t> S1-xxxxxx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FS_V2XIMP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290966"/>
              </p:ext>
            </p:extLst>
          </p:nvPr>
        </p:nvGraphicFramePr>
        <p:xfrm>
          <a:off x="684213" y="2924175"/>
          <a:ext cx="7772400" cy="103871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S1-183443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LG Electronics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CR22.886v16.1.1: Corrections to FS_V2XIMP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S1-183444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ZTE Corporation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CR22.886v16.1.1: Supplementary consolidated requirements for FS_V2XIMP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S1-183445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LG Electronics Mobile Research, ZTE Corporation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CR22.886v16.1.1: Clarification on details of estimation information for different V2X applications</a:t>
                      </a:r>
                      <a:endParaRPr lang="ko-KR" sz="9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115</TotalTime>
  <Words>426</Words>
  <Application>Microsoft Office PowerPoint</Application>
  <PresentationFormat>화면 슬라이드 쇼(4:3)</PresentationFormat>
  <Paragraphs>75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MS Mincho</vt:lpstr>
      <vt:lpstr>SimSun</vt:lpstr>
      <vt:lpstr>바탕</vt:lpstr>
      <vt:lpstr>Arial</vt:lpstr>
      <vt:lpstr>Bookman Old Style</vt:lpstr>
      <vt:lpstr>Calibri</vt:lpstr>
      <vt:lpstr>Times New Roman</vt:lpstr>
      <vt:lpstr>Blank Presentation</vt:lpstr>
      <vt:lpstr>FS_V2XIMP Status Update Study on Improvement of V2X Service Handling </vt:lpstr>
      <vt:lpstr>FS_V2XIMP Progress</vt:lpstr>
      <vt:lpstr>FS_V2XIMP Completion Date</vt:lpstr>
      <vt:lpstr>FS_V2XIMP Planning/Progress</vt:lpstr>
      <vt:lpstr>Work plan between meetings</vt:lpstr>
      <vt:lpstr>FS_V2XIMP Essential Info</vt:lpstr>
      <vt:lpstr>FS_V2XIMP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drafting S</cp:lastModifiedBy>
  <cp:revision>339</cp:revision>
  <cp:lastPrinted>2000-01-14T10:02:55Z</cp:lastPrinted>
  <dcterms:created xsi:type="dcterms:W3CDTF">1999-11-22T09:19:47Z</dcterms:created>
  <dcterms:modified xsi:type="dcterms:W3CDTF">2018-11-15T22:42:39Z</dcterms:modified>
  <cp:category>Presentation</cp:category>
</cp:coreProperties>
</file>