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  <p:sldId id="267" r:id="rId11"/>
    <p:sldId id="268" r:id="rId12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>
        <p:scale>
          <a:sx n="86" d="100"/>
          <a:sy n="86" d="100"/>
        </p:scale>
        <p:origin x="616" y="4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838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281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norpahj\Documents\Local%203GPP%20copy\SA1%20Spokane%202018\Docs\S1-183641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norpahj\Documents\Local%203GPP%20copy\SA1%20Spokane%202018\Docs\S1-183395.zip" TargetMode="External"/><Relationship Id="rId5" Type="http://schemas.openxmlformats.org/officeDocument/2006/relationships/hyperlink" Target="file:///C:\Users\norpahj\Documents\Local%203GPP%20copy\SA1%20Spokane%202018\Docs\S1-183122.zip" TargetMode="External"/><Relationship Id="rId4" Type="http://schemas.openxmlformats.org/officeDocument/2006/relationships/hyperlink" Target="file:///C:\Users\norpahj\Documents\Local%203GPP%20copy\SA1%20Spokane%202018\Docs\S1-183404.zip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norpahj\Documents\Local%203GPP%20copy\SA1%20Spokane%202018\Docs\S1-183161.zip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norpahj\Documents\Local%203GPP%20copy\SA1%20Spokane%202018\Docs\S1-183406.zip" TargetMode="External"/><Relationship Id="rId5" Type="http://schemas.openxmlformats.org/officeDocument/2006/relationships/hyperlink" Target="file:///C:\Users\norpahj\Documents\Local%203GPP%20copy\SA1%20Spokane%202018\Docs\S1-183407.zip" TargetMode="External"/><Relationship Id="rId4" Type="http://schemas.openxmlformats.org/officeDocument/2006/relationships/hyperlink" Target="file:///C:\Users\norpahj\Documents\Local%203GPP%20copy\SA1%20Spokane%202018\Docs\S1-183405.zip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norpahj\Documents\Local%203GPP%20copy\SA1%20Spokane%202018\Docs\S1-183360.zip" TargetMode="External"/><Relationship Id="rId3" Type="http://schemas.openxmlformats.org/officeDocument/2006/relationships/hyperlink" Target="file:///C:\Users\norpahj\Documents\Local%203GPP%20copy\SA1%20Spokane%202018\Docs\S1-183351.zip" TargetMode="External"/><Relationship Id="rId7" Type="http://schemas.openxmlformats.org/officeDocument/2006/relationships/hyperlink" Target="file:///C:\Users\norpahj\Documents\Local%203GPP%20copy\SA1%20Spokane%202018\Docs\S1-183356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norpahj\Documents\Local%203GPP%20copy\SA1%20Spokane%202018\Docs\S1-183401.zip" TargetMode="External"/><Relationship Id="rId5" Type="http://schemas.openxmlformats.org/officeDocument/2006/relationships/hyperlink" Target="file:///C:\Users\norpahj\Documents\Local%203GPP%20copy\SA1%20Spokane%202018\Docs\S1-183400.zip" TargetMode="External"/><Relationship Id="rId4" Type="http://schemas.openxmlformats.org/officeDocument/2006/relationships/hyperlink" Target="file:///C:\Users\norpahj\Documents\Local%203GPP%20copy\SA1%20Spokane%202018\Docs\S1-183634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 err="1"/>
              <a:t>cyberCAV</a:t>
            </a:r>
            <a:r>
              <a:rPr lang="en-US" sz="3600" dirty="0"/>
              <a:t> Status Update</a:t>
            </a:r>
            <a:br>
              <a:rPr lang="en-US" sz="3600" dirty="0"/>
            </a:br>
            <a:r>
              <a:rPr lang="en-US" sz="3600" dirty="0">
                <a:solidFill>
                  <a:srgbClr val="FF0000"/>
                </a:solidFill>
              </a:rPr>
              <a:t>Service requirements for cyber-physical control applications in vertical domains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Michael Bahr</a:t>
            </a:r>
          </a:p>
          <a:p>
            <a:r>
              <a:rPr lang="en-US" dirty="0"/>
              <a:t>Siemens AG</a:t>
            </a:r>
          </a:p>
          <a:p>
            <a:r>
              <a:rPr lang="en-US" dirty="0" err="1"/>
              <a:t>cyberCAV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S1-183297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0975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#84</a:t>
            </a:r>
          </a:p>
          <a:p>
            <a:r>
              <a:rPr lang="en-GB" sz="1200" b="1" dirty="0"/>
              <a:t>Spokane, WA, USA, 12 - 16 November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cyberCAV</a:t>
            </a:r>
            <a:r>
              <a:rPr lang="en-GB" dirty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 (22.104 2/2):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855856"/>
              </p:ext>
            </p:extLst>
          </p:nvPr>
        </p:nvGraphicFramePr>
        <p:xfrm>
          <a:off x="827584" y="2204864"/>
          <a:ext cx="7772400" cy="165508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3"/>
                        </a:rPr>
                        <a:t>S1-183641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Huawei, Siemens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cyberCAV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– 22.104 –network performance: Communication service availability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8521764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4"/>
                        </a:rPr>
                        <a:t>S1-183404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Siemens AG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cyberCAV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- Communication service terminology </a:t>
                      </a:r>
                      <a:r>
                        <a:rPr lang="en-GB" sz="14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w.r.t.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5G network and vertical applications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842949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5"/>
                        </a:rPr>
                        <a:t>S1-183122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ETRI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Removal of CRC from abbreviation list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8278239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6"/>
                        </a:rPr>
                        <a:t>S1-183395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Siemens AG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cyberCAV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- Update of 22.104 Annex C – Characterising communication services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1442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423158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cyberCAV</a:t>
            </a:r>
            <a:r>
              <a:rPr lang="en-GB" dirty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 (22.261 1/1):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11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948733"/>
              </p:ext>
            </p:extLst>
          </p:nvPr>
        </p:nvGraphicFramePr>
        <p:xfrm>
          <a:off x="827584" y="2276872"/>
          <a:ext cx="7772400" cy="212471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3"/>
                        </a:rPr>
                        <a:t>S1-183161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Vodafone, Nokia, Siemens AG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CR22.261v16.5.0: Introduction of </a:t>
                      </a:r>
                      <a:r>
                        <a:rPr lang="en-GB" sz="14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cyberCAV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4"/>
                        </a:rPr>
                        <a:t>S1-183405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Nokia, Nokia Shanghai Bell, Siemens AG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CR22.261v16.5.0: Support for security requirements based on FS_CAV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5"/>
                        </a:rPr>
                        <a:t>S1-183407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Siemens AG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CR22.261v16.5.0: Support for network interaction requirement for uninterrupted real-time video based on FS_CAV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6"/>
                        </a:rPr>
                        <a:t>S1-183406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ETRI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CR22.261v16.5.0: Replacing private network with non-public network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095438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cyberCAV</a:t>
            </a:r>
            <a:r>
              <a:rPr lang="en-GB" dirty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</a:t>
            </a:r>
          </a:p>
          <a:p>
            <a:endParaRPr lang="en-GB" dirty="0"/>
          </a:p>
          <a:p>
            <a:r>
              <a:rPr lang="en-GB" dirty="0"/>
              <a:t>This WI has been approved at SP#80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SP-180585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cyberCAV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start of meeting: 34 </a:t>
            </a:r>
            <a:r>
              <a:rPr lang="en-GB" dirty="0" err="1"/>
              <a:t>tdocs</a:t>
            </a:r>
            <a:r>
              <a:rPr lang="en-GB" dirty="0"/>
              <a:t> (including 22.804 CRs)</a:t>
            </a:r>
          </a:p>
          <a:p>
            <a:pPr lvl="1">
              <a:defRPr/>
            </a:pPr>
            <a:r>
              <a:rPr lang="en-GB" dirty="0"/>
              <a:t>agreed on </a:t>
            </a:r>
            <a:r>
              <a:rPr lang="en-GB" dirty="0" err="1"/>
              <a:t>cyberCAV</a:t>
            </a:r>
            <a:r>
              <a:rPr lang="en-GB" dirty="0"/>
              <a:t> performance requirements</a:t>
            </a:r>
          </a:p>
          <a:p>
            <a:pPr lvl="1">
              <a:defRPr/>
            </a:pPr>
            <a:r>
              <a:rPr lang="en-GB" dirty="0"/>
              <a:t>agreed on update/further clock synchronization requirements</a:t>
            </a:r>
          </a:p>
          <a:p>
            <a:pPr lvl="1">
              <a:defRPr/>
            </a:pPr>
            <a:r>
              <a:rPr lang="en-GB" dirty="0"/>
              <a:t>agreed on </a:t>
            </a:r>
            <a:r>
              <a:rPr lang="en-GB" dirty="0" err="1"/>
              <a:t>cyberCAV</a:t>
            </a:r>
            <a:r>
              <a:rPr lang="en-GB" dirty="0"/>
              <a:t> security requirements (included in 22.261)</a:t>
            </a: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Draft TS 22.104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cyberCAV</a:t>
            </a:r>
            <a:r>
              <a:rPr lang="en-GB" dirty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5</a:t>
            </a:r>
          </a:p>
          <a:p>
            <a:pPr>
              <a:defRPr/>
            </a:pPr>
            <a:r>
              <a:rPr lang="en-GB" dirty="0"/>
              <a:t>Number of Drafting session participants: ~35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cyberCAV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TS 22.104 to SA plenary:</a:t>
            </a:r>
          </a:p>
          <a:p>
            <a:pPr lvl="1">
              <a:defRPr/>
            </a:pPr>
            <a:r>
              <a:rPr lang="en-GB" sz="2000" dirty="0"/>
              <a:t>For information: SA#82 (12/2018)</a:t>
            </a:r>
          </a:p>
          <a:p>
            <a:pPr lvl="1">
              <a:defRPr/>
            </a:pPr>
            <a:r>
              <a:rPr lang="en-GB" sz="2000" dirty="0"/>
              <a:t>For approval: SA#82 (12/2018)</a:t>
            </a:r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cyberCAV</a:t>
            </a:r>
            <a:r>
              <a:rPr lang="en-GB" dirty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 (22.104 1/2):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274843"/>
              </p:ext>
            </p:extLst>
          </p:nvPr>
        </p:nvGraphicFramePr>
        <p:xfrm>
          <a:off x="827584" y="2276872"/>
          <a:ext cx="7772400" cy="424942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3"/>
                        </a:rPr>
                        <a:t>S1-183351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Nokia, Nokia Shanghai Bell, Siemens AG, Vodafone, Qualcomm, Huawei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Descriptive text for overview clause of TS 22.104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4"/>
                        </a:rPr>
                        <a:t>S1-183634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Nokia, Nokia Shanghai Bell, Qualcomm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Restructure of 22.104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5"/>
                        </a:rPr>
                        <a:t>S1-183400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Nokia, Nokia Shanghai Bell, Siemens AG, Huawei, Volkswagen AG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Performance KPIs for TS 22.104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6"/>
                        </a:rPr>
                        <a:t>S1-183401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Siemens AG, China Telecom, Volkswagen AG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cyberCAV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– 22.104 – summary of service performance requirements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7"/>
                        </a:rPr>
                        <a:t>S1-183356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Siemens AG, Qualcomm, Nokia, Nokia Shanghai Bell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Update of TSN requirement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7189035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S1-183668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Siemens AG, Nokia, Nokia Shanghai Bell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cyberCAV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- 5G in Industrial Automation: Different and Multiple Time Domains for Synchronization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2135358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S1-183706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Nokia, Nokia Shanghai Bell, Qualcomm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Clarification of TSN requirements in TS 22.104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666966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8"/>
                        </a:rPr>
                        <a:t>S1-183360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Ericsson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22.104 - Clock synchronisation across 5G networks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97448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583</Words>
  <Application>Microsoft Office PowerPoint</Application>
  <PresentationFormat>Bildschirmpräsentation (4:3)</PresentationFormat>
  <Paragraphs>115</Paragraphs>
  <Slides>11</Slides>
  <Notes>11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8" baseType="lpstr">
      <vt:lpstr>MS Mincho</vt:lpstr>
      <vt:lpstr>SimSun</vt:lpstr>
      <vt:lpstr>Arial</vt:lpstr>
      <vt:lpstr>Bookman Old Style</vt:lpstr>
      <vt:lpstr>Calibri</vt:lpstr>
      <vt:lpstr>Times New Roman</vt:lpstr>
      <vt:lpstr>Blank Presentation</vt:lpstr>
      <vt:lpstr>cyberCAV Status Update Service requirements for cyber-physical control applications in vertical domains</vt:lpstr>
      <vt:lpstr>cyberCAV Status</vt:lpstr>
      <vt:lpstr>cyberCAV Progress</vt:lpstr>
      <vt:lpstr>cyberCAV Meeting Time</vt:lpstr>
      <vt:lpstr>cyberCAV Completion Date</vt:lpstr>
      <vt:lpstr>&lt;WI Code&gt; Planning/Progress</vt:lpstr>
      <vt:lpstr>Work plan between meetings</vt:lpstr>
      <vt:lpstr>&lt;WI Code&gt; Progress Estimate</vt:lpstr>
      <vt:lpstr>cyberCAV Agreed documents</vt:lpstr>
      <vt:lpstr>cyberCAV Agreed documents</vt:lpstr>
      <vt:lpstr>cyberCAV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Michael 5 Bahr (Siemens)</cp:lastModifiedBy>
  <cp:revision>333</cp:revision>
  <cp:lastPrinted>2000-01-14T10:02:55Z</cp:lastPrinted>
  <dcterms:created xsi:type="dcterms:W3CDTF">1999-11-22T09:19:47Z</dcterms:created>
  <dcterms:modified xsi:type="dcterms:W3CDTF">2018-11-16T21:46:04Z</dcterms:modified>
  <cp:category>Presentation</cp:category>
</cp:coreProperties>
</file>