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5" r:id="rId3"/>
    <p:sldId id="256" r:id="rId4"/>
    <p:sldId id="261" r:id="rId5"/>
    <p:sldId id="260" r:id="rId6"/>
    <p:sldId id="258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1435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rkel, Juergen (Nokia - DE/Munich)" userId="793410af-fce9-4112-99d8-174f33481833" providerId="ADAL" clId="{9EB0F7E0-22B0-482F-8E97-8AC4A6BEB9EB}"/>
    <pc:docChg chg="modSld">
      <pc:chgData name="Merkel, Juergen (Nokia - DE/Munich)" userId="793410af-fce9-4112-99d8-174f33481833" providerId="ADAL" clId="{9EB0F7E0-22B0-482F-8E97-8AC4A6BEB9EB}" dt="2018-11-15T20:18:20.349" v="5" actId="20577"/>
      <pc:docMkLst>
        <pc:docMk/>
      </pc:docMkLst>
      <pc:sldChg chg="modSp">
        <pc:chgData name="Merkel, Juergen (Nokia - DE/Munich)" userId="793410af-fce9-4112-99d8-174f33481833" providerId="ADAL" clId="{9EB0F7E0-22B0-482F-8E97-8AC4A6BEB9EB}" dt="2018-11-15T20:18:11.942" v="2" actId="20577"/>
        <pc:sldMkLst>
          <pc:docMk/>
          <pc:sldMk cId="0" sldId="256"/>
        </pc:sldMkLst>
        <pc:spChg chg="mod">
          <ac:chgData name="Merkel, Juergen (Nokia - DE/Munich)" userId="793410af-fce9-4112-99d8-174f33481833" providerId="ADAL" clId="{9EB0F7E0-22B0-482F-8E97-8AC4A6BEB9EB}" dt="2018-11-15T20:18:11.942" v="2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">
        <pc:chgData name="Merkel, Juergen (Nokia - DE/Munich)" userId="793410af-fce9-4112-99d8-174f33481833" providerId="ADAL" clId="{9EB0F7E0-22B0-482F-8E97-8AC4A6BEB9EB}" dt="2018-11-15T20:18:20.349" v="5" actId="20577"/>
        <pc:sldMkLst>
          <pc:docMk/>
          <pc:sldMk cId="0" sldId="261"/>
        </pc:sldMkLst>
        <pc:spChg chg="mod">
          <ac:chgData name="Merkel, Juergen (Nokia - DE/Munich)" userId="793410af-fce9-4112-99d8-174f33481833" providerId="ADAL" clId="{9EB0F7E0-22B0-482F-8E97-8AC4A6BEB9EB}" dt="2018-11-15T20:18:20.349" v="5" actId="20577"/>
          <ac:spMkLst>
            <pc:docMk/>
            <pc:sldMk cId="0" sldId="261"/>
            <ac:spMk id="9219" creationId="{00000000-0000-0000-0000-000000000000}"/>
          </ac:spMkLst>
        </pc:spChg>
      </pc:sldChg>
    </pc:docChg>
  </pc:docChgLst>
  <pc:docChgLst>
    <pc:chgData name="Merkel, Juergen (Nokia - DE/Munich)" userId="793410af-fce9-4112-99d8-174f33481833" providerId="ADAL" clId="{AE2CD695-D9EB-47BD-BDEC-D6E005F9E7D0}"/>
    <pc:docChg chg="modSld">
      <pc:chgData name="Merkel, Juergen (Nokia - DE/Munich)" userId="793410af-fce9-4112-99d8-174f33481833" providerId="ADAL" clId="{AE2CD695-D9EB-47BD-BDEC-D6E005F9E7D0}" dt="2018-11-16T20:50:59.681" v="122" actId="20577"/>
      <pc:docMkLst>
        <pc:docMk/>
      </pc:docMkLst>
      <pc:sldChg chg="modSp">
        <pc:chgData name="Merkel, Juergen (Nokia - DE/Munich)" userId="793410af-fce9-4112-99d8-174f33481833" providerId="ADAL" clId="{AE2CD695-D9EB-47BD-BDEC-D6E005F9E7D0}" dt="2018-11-16T20:50:59.681" v="122" actId="20577"/>
        <pc:sldMkLst>
          <pc:docMk/>
          <pc:sldMk cId="1904708972" sldId="265"/>
        </pc:sldMkLst>
        <pc:spChg chg="mod">
          <ac:chgData name="Merkel, Juergen (Nokia - DE/Munich)" userId="793410af-fce9-4112-99d8-174f33481833" providerId="ADAL" clId="{AE2CD695-D9EB-47BD-BDEC-D6E005F9E7D0}" dt="2018-11-16T20:50:59.681" v="122" actId="20577"/>
          <ac:spMkLst>
            <pc:docMk/>
            <pc:sldMk cId="1904708972" sldId="265"/>
            <ac:spMk id="717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14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76/Docs/SP-170588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FS_FRMCS2</a:t>
            </a:r>
            <a:br>
              <a:rPr lang="en-US" sz="3200" dirty="0"/>
            </a:br>
            <a:r>
              <a:rPr lang="en-US" sz="3200" dirty="0"/>
              <a:t>Mobile Communication System for Railways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FS_FRMCS2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S1-183290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B78C9001-CD71-4E1F-9269-8BFB9FD1C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56" y="6290516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USA 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/>
              <a:t>Added and </a:t>
            </a:r>
            <a:r>
              <a:rPr lang="en-GB" dirty="0"/>
              <a:t>updated 25 gap analysis sections</a:t>
            </a:r>
          </a:p>
          <a:p>
            <a:pPr lvl="1">
              <a:defRPr/>
            </a:pPr>
            <a:r>
              <a:rPr lang="en-GB" dirty="0"/>
              <a:t>New and updated U/C </a:t>
            </a:r>
          </a:p>
          <a:p>
            <a:pPr lvl="2">
              <a:defRPr/>
            </a:pPr>
            <a:r>
              <a:rPr lang="en-GB" dirty="0"/>
              <a:t>on notification to a group of users</a:t>
            </a:r>
          </a:p>
          <a:p>
            <a:pPr lvl="2">
              <a:defRPr/>
            </a:pPr>
            <a:r>
              <a:rPr lang="en-GB" dirty="0"/>
              <a:t>Availability – increasing measures</a:t>
            </a:r>
          </a:p>
          <a:p>
            <a:pPr lvl="2">
              <a:defRPr/>
            </a:pPr>
            <a:r>
              <a:rPr lang="en-GB" dirty="0"/>
              <a:t>Flexible use of spectrum</a:t>
            </a:r>
          </a:p>
          <a:p>
            <a:pPr lvl="2">
              <a:defRPr/>
            </a:pPr>
            <a:r>
              <a:rPr lang="en-GB" dirty="0"/>
              <a:t>Charging and Billing </a:t>
            </a:r>
          </a:p>
          <a:p>
            <a:pPr lvl="1">
              <a:defRPr/>
            </a:pPr>
            <a:r>
              <a:rPr lang="en-GB" dirty="0"/>
              <a:t>Adding explanatory text to overview section</a:t>
            </a:r>
          </a:p>
          <a:p>
            <a:pPr lvl="1">
              <a:defRPr/>
            </a:pPr>
            <a:r>
              <a:rPr lang="en-GB" dirty="0"/>
              <a:t>Editorial clean up of 22.889</a:t>
            </a:r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047089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TR22.889 to SA plenary:</a:t>
            </a:r>
          </a:p>
          <a:p>
            <a:pPr lvl="1">
              <a:defRPr/>
            </a:pPr>
            <a:r>
              <a:rPr lang="en-GB" sz="2000" dirty="0"/>
              <a:t>TR is under change control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SA#82: &lt;100%&gt;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sz="1800" dirty="0"/>
              <a:t>None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SP#76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SP-170588</a:t>
            </a:r>
            <a:r>
              <a:rPr lang="en-GB" dirty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315</Words>
  <Application>Microsoft Office PowerPoint</Application>
  <PresentationFormat>On-screen Show (4:3)</PresentationFormat>
  <Paragraphs>64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MS Mincho</vt:lpstr>
      <vt:lpstr>Arial</vt:lpstr>
      <vt:lpstr>Bookman Old Style</vt:lpstr>
      <vt:lpstr>Times New Roman</vt:lpstr>
      <vt:lpstr>Blank Presentation</vt:lpstr>
      <vt:lpstr>FS_FRMCS2 Mobile Communication System for Railways</vt:lpstr>
      <vt:lpstr>FS_FRMCS2 Progress</vt:lpstr>
      <vt:lpstr>FS_FRMCS2 Progress</vt:lpstr>
      <vt:lpstr>FS_FRMCS2 Completion Date</vt:lpstr>
      <vt:lpstr>FS_FRMCS2 Planning/Progress</vt:lpstr>
      <vt:lpstr>Work plan between meetings</vt:lpstr>
      <vt:lpstr>FS_FRMCS2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Merkel, Juergen (Nokia - DE/Munich)</cp:lastModifiedBy>
  <cp:revision>330</cp:revision>
  <cp:lastPrinted>2000-01-14T10:02:55Z</cp:lastPrinted>
  <dcterms:created xsi:type="dcterms:W3CDTF">1999-11-22T09:19:47Z</dcterms:created>
  <dcterms:modified xsi:type="dcterms:W3CDTF">2018-11-16T20:51:02Z</dcterms:modified>
  <cp:category>Presentation</cp:category>
</cp:coreProperties>
</file>