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1" r:id="rId4"/>
    <p:sldId id="260" r:id="rId5"/>
    <p:sldId id="258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2" d="100"/>
          <a:sy n="82" d="100"/>
        </p:scale>
        <p:origin x="1435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rkel, Juergen (Nokia - DE/Munich)" userId="793410af-fce9-4112-99d8-174f33481833" providerId="ADAL" clId="{1D8F6DC2-5A62-4DC9-A789-AF2CDD6F5212}"/>
    <pc:docChg chg="custSel modSld">
      <pc:chgData name="Merkel, Juergen (Nokia - DE/Munich)" userId="793410af-fce9-4112-99d8-174f33481833" providerId="ADAL" clId="{1D8F6DC2-5A62-4DC9-A789-AF2CDD6F5212}" dt="2018-11-16T20:42:53.723" v="170" actId="15"/>
      <pc:docMkLst>
        <pc:docMk/>
      </pc:docMkLst>
      <pc:sldChg chg="modSp">
        <pc:chgData name="Merkel, Juergen (Nokia - DE/Munich)" userId="793410af-fce9-4112-99d8-174f33481833" providerId="ADAL" clId="{1D8F6DC2-5A62-4DC9-A789-AF2CDD6F5212}" dt="2018-11-16T20:42:53.723" v="170" actId="15"/>
        <pc:sldMkLst>
          <pc:docMk/>
          <pc:sldMk cId="0" sldId="256"/>
        </pc:sldMkLst>
        <pc:spChg chg="mod">
          <ac:chgData name="Merkel, Juergen (Nokia - DE/Munich)" userId="793410af-fce9-4112-99d8-174f33481833" providerId="ADAL" clId="{1D8F6DC2-5A62-4DC9-A789-AF2CDD6F5212}" dt="2018-11-16T20:42:53.723" v="170" actId="15"/>
          <ac:spMkLst>
            <pc:docMk/>
            <pc:sldMk cId="0" sldId="256"/>
            <ac:spMk id="7171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TSG_SA/TSGS_76/Docs/SP-170451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dirty="0"/>
              <a:t>MONASTERY2</a:t>
            </a:r>
            <a:br>
              <a:rPr lang="en-US" sz="3200" dirty="0"/>
            </a:br>
            <a:r>
              <a:rPr lang="en-US" sz="3200" dirty="0"/>
              <a:t>Mobile Communication System for Railways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Jürgen Merkel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MONASTERY2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S1-183289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#84</a:t>
            </a:r>
          </a:p>
          <a:p>
            <a:r>
              <a:rPr lang="en-GB" sz="1200" b="1" dirty="0"/>
              <a:t>Spokane, USA 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MONASTERY2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Interworking completed</a:t>
            </a:r>
          </a:p>
          <a:p>
            <a:pPr lvl="1">
              <a:defRPr/>
            </a:pPr>
            <a:r>
              <a:rPr lang="en-GB" dirty="0"/>
              <a:t>Added QoS reqs for rail</a:t>
            </a:r>
          </a:p>
          <a:p>
            <a:pPr lvl="1">
              <a:defRPr/>
            </a:pPr>
            <a:r>
              <a:rPr lang="en-GB" dirty="0"/>
              <a:t>Functional alias to work cross networks</a:t>
            </a:r>
          </a:p>
          <a:p>
            <a:pPr lvl="1">
              <a:defRPr/>
            </a:pPr>
            <a:r>
              <a:rPr lang="en-GB" dirty="0"/>
              <a:t>Clarification of gateway UE</a:t>
            </a:r>
          </a:p>
          <a:p>
            <a:pPr lvl="1">
              <a:defRPr/>
            </a:pPr>
            <a:r>
              <a:rPr lang="en-GB" dirty="0"/>
              <a:t>Finalised 22.289 for one step approval</a:t>
            </a:r>
            <a:br>
              <a:rPr lang="en-GB" dirty="0"/>
            </a:br>
            <a:endParaRPr lang="en-GB" dirty="0"/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MONASTERY2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TS22.289 to SA plenary:</a:t>
            </a:r>
          </a:p>
          <a:p>
            <a:pPr lvl="1">
              <a:defRPr/>
            </a:pPr>
            <a:r>
              <a:rPr lang="en-GB" sz="2000" dirty="0"/>
              <a:t>For information: SA#82 (12/2018)</a:t>
            </a:r>
          </a:p>
          <a:p>
            <a:pPr lvl="1">
              <a:defRPr/>
            </a:pPr>
            <a:r>
              <a:rPr lang="en-GB" sz="2000" dirty="0"/>
              <a:t>For approval: SA#82 (12/2018)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/>
              <a:t>SA#82: &lt;100%&gt;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MONASTERY2 </a:t>
            </a:r>
            <a:r>
              <a:rPr lang="en-GB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contributions are desired at future meetings</a:t>
            </a:r>
          </a:p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None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MONASTERY2 </a:t>
            </a:r>
            <a:r>
              <a:rPr lang="en-GB" dirty="0"/>
              <a:t>Essential 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457200" lvl="1" indent="0">
              <a:buFontTx/>
              <a:buNone/>
            </a:pP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/>
              <a:t>This WI has been approved at SP#76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>
                <a:hlinkClick r:id="rId3"/>
              </a:rPr>
              <a:t>SP-170451</a:t>
            </a:r>
            <a:r>
              <a:rPr lang="en-GB" dirty="0"/>
              <a:t>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280</Words>
  <Application>Microsoft Office PowerPoint</Application>
  <PresentationFormat>On-screen Show (4:3)</PresentationFormat>
  <Paragraphs>57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MONASTERY2 Mobile Communication System for Railways</vt:lpstr>
      <vt:lpstr>MONASTERY2 Progress</vt:lpstr>
      <vt:lpstr>MONASTERY2 Completion Date</vt:lpstr>
      <vt:lpstr>MONASTERY2 Planning/Progress</vt:lpstr>
      <vt:lpstr>Work plan between meetings</vt:lpstr>
      <vt:lpstr>MONASTERY2 Essential Info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Merkel, Juergen (Nokia - DE/Munich)</cp:lastModifiedBy>
  <cp:revision>329</cp:revision>
  <cp:lastPrinted>2000-01-14T10:02:55Z</cp:lastPrinted>
  <dcterms:created xsi:type="dcterms:W3CDTF">1999-11-22T09:19:47Z</dcterms:created>
  <dcterms:modified xsi:type="dcterms:W3CDTF">2018-11-16T20:45:26Z</dcterms:modified>
  <cp:category>Presentation</cp:category>
</cp:coreProperties>
</file>