
<file path=[Content_Types].xml><?xml version="1.0" encoding="utf-8"?>
<Types xmlns="http://schemas.openxmlformats.org/package/2006/content-types"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7" d="100"/>
          <a:sy n="77" d="100"/>
        </p:scale>
        <p:origin x="-542" y="-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5GMSG Status </a:t>
            </a:r>
            <a:r>
              <a:rPr lang="en-US" sz="3600" dirty="0"/>
              <a:t>Update</a:t>
            </a:r>
            <a:br>
              <a:rPr lang="en-US" sz="3600" dirty="0"/>
            </a:br>
            <a:r>
              <a:rPr lang="en-US" sz="3600" dirty="0" smtClean="0">
                <a:solidFill>
                  <a:srgbClr val="FF0000"/>
                </a:solidFill>
              </a:rPr>
              <a:t> 5G message service requirements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Jianping</a:t>
            </a:r>
            <a:r>
              <a:rPr lang="en-US" dirty="0" smtClean="0"/>
              <a:t> Zheng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 smtClean="0"/>
              <a:t>5GMSG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S1-182765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5GMSG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5GMSG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SA#82: 90%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SA#83: 100%</a:t>
            </a:r>
            <a:endParaRPr lang="en-GB" sz="2000" dirty="0"/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5GMSG</a:t>
            </a:r>
            <a:r>
              <a:rPr lang="en-GB" dirty="0" smtClean="0"/>
              <a:t>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not been approved by SP</a:t>
            </a:r>
          </a:p>
          <a:p>
            <a:pPr marL="457200" lvl="1" indent="0"/>
            <a:r>
              <a:rPr lang="en-GB" dirty="0"/>
              <a:t> SA1 agreed WID is in </a:t>
            </a:r>
            <a:r>
              <a:rPr lang="en-GB" dirty="0" err="1"/>
              <a:t>tdoc</a:t>
            </a:r>
            <a:r>
              <a:rPr lang="en-GB"/>
              <a:t> </a:t>
            </a:r>
            <a:r>
              <a:rPr lang="en-GB" smtClean="0"/>
              <a:t>S1-182750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105</TotalTime>
  <Words>129</Words>
  <Application>Microsoft Office PowerPoint</Application>
  <PresentationFormat>全屏显示(4:3)</PresentationFormat>
  <Paragraphs>35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Blank Presentation</vt:lpstr>
      <vt:lpstr>5GMSG Status Update  5G message service requirements </vt:lpstr>
      <vt:lpstr>5GMSG Progress</vt:lpstr>
      <vt:lpstr>5GMSG Completion Date</vt:lpstr>
      <vt:lpstr>5GMSG Essential Info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郑健平</cp:lastModifiedBy>
  <cp:revision>328</cp:revision>
  <cp:lastPrinted>2000-01-14T10:02:55Z</cp:lastPrinted>
  <dcterms:created xsi:type="dcterms:W3CDTF">1999-11-22T09:19:47Z</dcterms:created>
  <dcterms:modified xsi:type="dcterms:W3CDTF">2018-08-24T18:56:50Z</dcterms:modified>
  <cp:category>Presentation</cp:category>
</cp:coreProperties>
</file>