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ID_UAS Status Update</a:t>
            </a:r>
            <a:br>
              <a:rPr lang="en-US" sz="3600" dirty="0"/>
            </a:br>
            <a:r>
              <a:rPr lang="en-US" sz="3600" dirty="0">
                <a:solidFill>
                  <a:srgbClr val="FF0000"/>
                </a:solidFill>
              </a:rPr>
              <a:t>Remote Identification of Unmanned Aerial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2103" y="3933056"/>
            <a:ext cx="6400800" cy="1752600"/>
          </a:xfrm>
        </p:spPr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ID_UAS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S1-182754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1835696" y="3729231"/>
            <a:ext cx="1584325" cy="1164932"/>
          </a:xfrm>
          <a:prstGeom prst="wedgeEllipseCallout">
            <a:avLst>
              <a:gd name="adj1" fmla="val -70095"/>
              <a:gd name="adj2" fmla="val 45014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 Mortal!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E98138-62AB-4225-B4E0-BAA183B9B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" y="4440466"/>
            <a:ext cx="1584326" cy="181246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>
                <a:solidFill>
                  <a:srgbClr val="FF0000"/>
                </a:solidFill>
              </a:rPr>
              <a:t>YES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</a:t>
            </a:r>
            <a:r>
              <a:rPr lang="en-GB" dirty="0">
                <a:solidFill>
                  <a:srgbClr val="FF0000"/>
                </a:solidFill>
              </a:rPr>
              <a:t>SP#81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WID agreed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TS Skeleton agreed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0000"/>
                </a:solidFill>
              </a:rPr>
              <a:t>0%</a:t>
            </a:r>
          </a:p>
          <a:p>
            <a:pPr>
              <a:defRPr/>
            </a:pPr>
            <a:r>
              <a:rPr lang="en-GB" dirty="0"/>
              <a:t>Draft TS 22.xxx Completion: </a:t>
            </a:r>
            <a:r>
              <a:rPr lang="en-GB" dirty="0">
                <a:solidFill>
                  <a:srgbClr val="FF0000"/>
                </a:solidFill>
              </a:rPr>
              <a:t>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>
                <a:solidFill>
                  <a:srgbClr val="FF0000"/>
                </a:solidFill>
              </a:rPr>
              <a:t>0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>
                <a:solidFill>
                  <a:srgbClr val="FF0000"/>
                </a:solidFill>
              </a:rPr>
              <a:t>1.5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Drafting session participants: </a:t>
            </a:r>
            <a:r>
              <a:rPr lang="en-GB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ID_UAS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>
                <a:solidFill>
                  <a:srgbClr val="FF0000"/>
                </a:solidFill>
              </a:rPr>
              <a:t>SA#82 (12/2018)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>
                <a:solidFill>
                  <a:srgbClr val="FF0000"/>
                </a:solidFill>
              </a:rPr>
              <a:t>SA#82 (12/2018)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Normative requirements based on consolidated potential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>
                <a:solidFill>
                  <a:srgbClr val="FF0000"/>
                </a:solidFill>
              </a:rPr>
              <a:t>0%</a:t>
            </a:r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>
                <a:solidFill>
                  <a:srgbClr val="FF0000"/>
                </a:solidFill>
              </a:rPr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ID_UAS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352716"/>
              </p:ext>
            </p:extLst>
          </p:nvPr>
        </p:nvGraphicFramePr>
        <p:xfrm>
          <a:off x="684213" y="2924175"/>
          <a:ext cx="7772400" cy="9396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S1-182740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Times New Roman"/>
                        </a:rPr>
                        <a:t>New WID on Remote Identification of Unmanned Aerial Systems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S1-182543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Skeleton for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new TS on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Unmanned Aerial System support in 3GPP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70</TotalTime>
  <Words>305</Words>
  <Application>Microsoft Office PowerPoint</Application>
  <PresentationFormat>On-screen Show (4:3)</PresentationFormat>
  <Paragraphs>74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ID_UAS Status Update Remote Identification of Unmanned Aerial Systems</vt:lpstr>
      <vt:lpstr>ID_UAS Status</vt:lpstr>
      <vt:lpstr>ID_UAS Progress</vt:lpstr>
      <vt:lpstr>ID_UAS Meeting Time</vt:lpstr>
      <vt:lpstr>ID_UAS Completion Date</vt:lpstr>
      <vt:lpstr>ID_UAS Planning/Progress</vt:lpstr>
      <vt:lpstr>Work plan between meetings</vt:lpstr>
      <vt:lpstr>ID_UAS Progress Estimate</vt:lpstr>
      <vt:lpstr>ID_UAS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</cp:lastModifiedBy>
  <cp:revision>320</cp:revision>
  <cp:lastPrinted>2000-01-14T10:02:55Z</cp:lastPrinted>
  <dcterms:created xsi:type="dcterms:W3CDTF">1999-11-22T09:19:47Z</dcterms:created>
  <dcterms:modified xsi:type="dcterms:W3CDTF">2018-08-24T18:38:06Z</dcterms:modified>
  <cp:category>Presentation</cp:category>
</cp:coreProperties>
</file>