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REFEC Status Update</a:t>
            </a:r>
            <a:br>
              <a:rPr lang="en-US" dirty="0"/>
            </a:br>
            <a:r>
              <a:rPr lang="en-GB" dirty="0">
                <a:solidFill>
                  <a:srgbClr val="FF0000"/>
                </a:solidFill>
              </a:rPr>
              <a:t>Feasibility Study on enhanced relays for energy efficiency and extensive coverage.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32421"/>
            <a:ext cx="6400800" cy="1752600"/>
          </a:xfrm>
        </p:spPr>
        <p:txBody>
          <a:bodyPr/>
          <a:lstStyle/>
          <a:p>
            <a:r>
              <a:rPr lang="en-US" dirty="0"/>
              <a:t>Jose Almodovar</a:t>
            </a:r>
          </a:p>
          <a:p>
            <a:r>
              <a:rPr lang="en-US" dirty="0"/>
              <a:t>KPN</a:t>
            </a:r>
          </a:p>
          <a:p>
            <a:r>
              <a:rPr lang="en-US" dirty="0"/>
              <a:t>5GLAN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S1-182752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899592" y="4252913"/>
            <a:ext cx="1584325" cy="904875"/>
          </a:xfrm>
          <a:prstGeom prst="wedgeEllipseCallout">
            <a:avLst>
              <a:gd name="adj1" fmla="val -48072"/>
              <a:gd name="adj2" fmla="val 70734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SP#81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Approved the study item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&lt;TS/TR&gt; 22.xxx Completion: 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REFEC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SA#83 (03/2019)</a:t>
            </a:r>
          </a:p>
          <a:p>
            <a:pPr lvl="1">
              <a:defRPr/>
            </a:pPr>
            <a:r>
              <a:rPr lang="en-GB" sz="2000" dirty="0"/>
              <a:t>For approval: SA#84 (06/2019)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First set of use cases.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SA1#85 (02/2019)</a:t>
            </a:r>
          </a:p>
          <a:p>
            <a:pPr lvl="2">
              <a:defRPr/>
            </a:pPr>
            <a:r>
              <a:rPr lang="en-GB" dirty="0"/>
              <a:t>Use cases</a:t>
            </a:r>
          </a:p>
          <a:p>
            <a:pPr lvl="1">
              <a:defRPr/>
            </a:pPr>
            <a:r>
              <a:rPr lang="en-GB" dirty="0"/>
              <a:t>SA1#86 (05/2019)</a:t>
            </a:r>
          </a:p>
          <a:p>
            <a:pPr lvl="2">
              <a:defRPr/>
            </a:pPr>
            <a:r>
              <a:rPr lang="en-GB" dirty="0"/>
              <a:t>Use cases, consolidation.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&lt;0%&gt;</a:t>
            </a:r>
          </a:p>
          <a:p>
            <a:pPr lvl="1">
              <a:defRPr/>
            </a:pPr>
            <a:r>
              <a:rPr lang="en-GB" dirty="0"/>
              <a:t>Next meeting: &lt;30%&gt;</a:t>
            </a:r>
          </a:p>
          <a:p>
            <a:pPr lvl="1">
              <a:defRPr/>
            </a:pPr>
            <a:r>
              <a:rPr lang="en-GB" dirty="0"/>
              <a:t>In two meetings: &lt;80%&gt;</a:t>
            </a:r>
          </a:p>
          <a:p>
            <a:pPr lvl="1">
              <a:defRPr/>
            </a:pPr>
            <a:r>
              <a:rPr lang="en-GB" dirty="0"/>
              <a:t>Complete 05/2019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973596"/>
              </p:ext>
            </p:extLst>
          </p:nvPr>
        </p:nvGraphicFramePr>
        <p:xfrm>
          <a:off x="611560" y="1916832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S1-182748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Study on </a:t>
                      </a:r>
                      <a:r>
                        <a:rPr lang="en-GB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MUltihop</a:t>
                      </a: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RElays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29</TotalTime>
  <Words>263</Words>
  <Application>Microsoft Office PowerPoint</Application>
  <PresentationFormat>On-screen Show (4:3)</PresentationFormat>
  <Paragraphs>65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REFEC Status Update Feasibility Study on enhanced relays for energy efficiency and extensive coverage.</vt:lpstr>
      <vt:lpstr>REFEC Status</vt:lpstr>
      <vt:lpstr>REFEC Progress</vt:lpstr>
      <vt:lpstr>REFEC Meeting Time</vt:lpstr>
      <vt:lpstr>REFEC Completion Date</vt:lpstr>
      <vt:lpstr>REFEC Planning/Progress</vt:lpstr>
      <vt:lpstr>REFEC Progress Estimate</vt:lpstr>
      <vt:lpstr>REFEC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Almodovar Chico, J.L. (José)</cp:lastModifiedBy>
  <cp:revision>320</cp:revision>
  <cp:lastPrinted>2000-01-14T10:02:55Z</cp:lastPrinted>
  <dcterms:created xsi:type="dcterms:W3CDTF">1999-11-22T09:19:47Z</dcterms:created>
  <dcterms:modified xsi:type="dcterms:W3CDTF">2018-08-24T18:51:17Z</dcterms:modified>
  <cp:category>Presentation</cp:category>
</cp:coreProperties>
</file>