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7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9" d="100"/>
          <a:sy n="89" d="100"/>
        </p:scale>
        <p:origin x="1243" y="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29511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FS_CMED</a:t>
            </a:r>
            <a:r>
              <a:rPr lang="en-US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dirty="0" smtClean="0">
                <a:solidFill>
                  <a:srgbClr val="FF0000"/>
                </a:solidFill>
              </a:rPr>
              <a:t>Study </a:t>
            </a:r>
            <a:r>
              <a:rPr lang="en-GB" dirty="0">
                <a:solidFill>
                  <a:srgbClr val="FF0000"/>
                </a:solidFill>
              </a:rPr>
              <a:t>on </a:t>
            </a:r>
            <a:r>
              <a:rPr lang="en-GB" dirty="0" smtClean="0">
                <a:solidFill>
                  <a:srgbClr val="FF0000"/>
                </a:solidFill>
              </a:rPr>
              <a:t>Communication Services for Critical Medical Applications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281488"/>
            <a:ext cx="6400800" cy="1752600"/>
          </a:xfrm>
        </p:spPr>
        <p:txBody>
          <a:bodyPr/>
          <a:lstStyle/>
          <a:p>
            <a:r>
              <a:rPr lang="en-US" dirty="0" smtClean="0"/>
              <a:t>Mathieu Lagrange</a:t>
            </a:r>
            <a:endParaRPr lang="en-US" dirty="0" smtClean="0"/>
          </a:p>
          <a:p>
            <a:r>
              <a:rPr lang="en-US" dirty="0"/>
              <a:t>b</a:t>
            </a:r>
            <a:r>
              <a:rPr lang="en-US" dirty="0" smtClean="0"/>
              <a:t>&lt;&gt;com</a:t>
            </a:r>
            <a:endParaRPr lang="en-US" dirty="0" smtClean="0"/>
          </a:p>
          <a:p>
            <a:r>
              <a:rPr lang="en-US" dirty="0" smtClean="0"/>
              <a:t>FS_CMED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S1-182746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5515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83</a:t>
            </a:r>
            <a:endParaRPr lang="en-GB" sz="1200" b="1" dirty="0"/>
          </a:p>
          <a:p>
            <a:r>
              <a:rPr lang="en-US" sz="1200" b="1" dirty="0"/>
              <a:t>West Palm Beach, United Stated, 20 - 24 August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SP#81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Progress</a:t>
            </a:r>
            <a:endParaRPr lang="en-GB" sz="32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8" y="1340769"/>
            <a:ext cx="835342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Study Item description agreed</a:t>
            </a:r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Draft TR 22.xxx Completion: 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Meeting </a:t>
            </a:r>
            <a:r>
              <a:rPr lang="en-GB" sz="3200" dirty="0" smtClean="0"/>
              <a:t>Time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66688" y="1340768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err="1" smtClean="0"/>
              <a:t>tbd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 smtClean="0"/>
              <a:t>FS_CMED</a:t>
            </a:r>
            <a:r>
              <a:rPr lang="en-GB" dirty="0" smtClean="0"/>
              <a:t> </a:t>
            </a:r>
            <a:r>
              <a:rPr lang="en-GB" dirty="0"/>
              <a:t>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(06/2019)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</a:t>
            </a:r>
            <a:r>
              <a:rPr lang="en-GB" sz="2000" dirty="0" smtClean="0"/>
              <a:t>(</a:t>
            </a:r>
            <a:r>
              <a:rPr lang="en-GB" sz="2000" dirty="0" smtClean="0"/>
              <a:t>09/2019</a:t>
            </a:r>
            <a:r>
              <a:rPr lang="en-GB" sz="2000" dirty="0" smtClean="0"/>
              <a:t>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Planning/Progress</a:t>
            </a:r>
            <a:endParaRPr lang="en-GB" sz="3200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95287" y="1222250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Skeleton of TR, first new use cases and 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SA1#85 (02/2019)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cases and potential </a:t>
            </a:r>
            <a:r>
              <a:rPr lang="en-GB" dirty="0" smtClean="0"/>
              <a:t>requirements</a:t>
            </a:r>
          </a:p>
          <a:p>
            <a:pPr lvl="2">
              <a:defRPr/>
            </a:pPr>
            <a:r>
              <a:rPr lang="en-GB" dirty="0"/>
              <a:t>First General </a:t>
            </a:r>
            <a:r>
              <a:rPr lang="en-GB" dirty="0" smtClean="0"/>
              <a:t>TR’s sections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SA1#86 </a:t>
            </a:r>
            <a:r>
              <a:rPr lang="en-GB" dirty="0"/>
              <a:t>(</a:t>
            </a:r>
            <a:r>
              <a:rPr lang="en-GB" dirty="0" smtClean="0"/>
              <a:t>05/2019</a:t>
            </a:r>
            <a:r>
              <a:rPr lang="en-GB" dirty="0"/>
              <a:t>)</a:t>
            </a:r>
          </a:p>
          <a:p>
            <a:pPr lvl="2">
              <a:defRPr/>
            </a:pPr>
            <a:r>
              <a:rPr lang="en-GB" dirty="0"/>
              <a:t>Use cases and potential </a:t>
            </a:r>
            <a:r>
              <a:rPr lang="en-GB" dirty="0" smtClean="0"/>
              <a:t>requirements</a:t>
            </a:r>
          </a:p>
          <a:p>
            <a:pPr lvl="2">
              <a:defRPr/>
            </a:pPr>
            <a:r>
              <a:rPr lang="en-GB" dirty="0" smtClean="0"/>
              <a:t>Requirements consolidations</a:t>
            </a:r>
          </a:p>
          <a:p>
            <a:pPr lvl="2">
              <a:defRPr/>
            </a:pPr>
            <a:r>
              <a:rPr lang="en-GB" dirty="0" smtClean="0"/>
              <a:t>Finalization of TR</a:t>
            </a:r>
            <a:endParaRPr lang="en-GB" dirty="0"/>
          </a:p>
          <a:p>
            <a:pPr marL="914400" lvl="2" indent="0">
              <a:buNone/>
              <a:defRPr/>
            </a:pPr>
            <a:endParaRPr lang="en-GB" dirty="0" smtClean="0"/>
          </a:p>
          <a:p>
            <a:pPr lvl="2">
              <a:defRPr/>
            </a:pP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Agree on initial TR’s Skeleton and use cases description structure</a:t>
            </a:r>
          </a:p>
          <a:p>
            <a:pPr lvl="1">
              <a:defRPr/>
            </a:pPr>
            <a:r>
              <a:rPr lang="en-GB" dirty="0" smtClean="0"/>
              <a:t>Agree on elementary collaboration rules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</a:t>
            </a:r>
            <a:r>
              <a:rPr lang="en-GB" dirty="0" smtClean="0"/>
              <a:t>start date: </a:t>
            </a:r>
            <a:r>
              <a:rPr lang="en-GB" dirty="0" smtClean="0"/>
              <a:t>&lt;09/2018&gt;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55942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7125865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30%</a:t>
            </a:r>
          </a:p>
          <a:p>
            <a:pPr lvl="1">
              <a:defRPr/>
            </a:pPr>
            <a:r>
              <a:rPr lang="en-GB" dirty="0" smtClean="0"/>
              <a:t>In two meetings: 70%</a:t>
            </a:r>
            <a:endParaRPr lang="en-GB" dirty="0"/>
          </a:p>
          <a:p>
            <a:pPr lvl="1">
              <a:defRPr/>
            </a:pPr>
            <a:r>
              <a:rPr lang="en-GB" dirty="0"/>
              <a:t>In </a:t>
            </a:r>
            <a:r>
              <a:rPr lang="en-GB" dirty="0" smtClean="0"/>
              <a:t>three </a:t>
            </a:r>
            <a:r>
              <a:rPr lang="en-GB" dirty="0"/>
              <a:t>meetings: </a:t>
            </a:r>
            <a:r>
              <a:rPr lang="en-GB" dirty="0" smtClean="0"/>
              <a:t>100</a:t>
            </a:r>
            <a:r>
              <a:rPr lang="en-GB" dirty="0"/>
              <a:t>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sz="3200" dirty="0" smtClean="0"/>
              <a:t>FS_CMED </a:t>
            </a:r>
            <a:r>
              <a:rPr lang="en-GB" sz="3200" dirty="0"/>
              <a:t>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buNone/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891661"/>
              </p:ext>
            </p:extLst>
          </p:nvPr>
        </p:nvGraphicFramePr>
        <p:xfrm>
          <a:off x="684213" y="2924175"/>
          <a:ext cx="7772400" cy="46983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S1-182745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b&lt;&gt;com, Novamint, Huawei,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Hansung University, KT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Feasibility Study on Communication Services for Critical Medical Applications (FS_CMED)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24</TotalTime>
  <Words>329</Words>
  <Application>Microsoft Office PowerPoint</Application>
  <PresentationFormat>Affichage à l'écran (4:3)</PresentationFormat>
  <Paragraphs>75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FS_CMED Status Update Study on Communication Services for Critical Medical Applications </vt:lpstr>
      <vt:lpstr>FS_CMED Status</vt:lpstr>
      <vt:lpstr>FS_CMED Progress</vt:lpstr>
      <vt:lpstr>FS_CMED Meeting Time</vt:lpstr>
      <vt:lpstr>FS_CMED Completion Date</vt:lpstr>
      <vt:lpstr>FS_CMED Planning/Progress</vt:lpstr>
      <vt:lpstr>Work plan between meetings</vt:lpstr>
      <vt:lpstr>FS_CMED Progress Estimate</vt:lpstr>
      <vt:lpstr>FS_CMED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</cp:lastModifiedBy>
  <cp:revision>335</cp:revision>
  <cp:lastPrinted>2000-01-14T10:02:55Z</cp:lastPrinted>
  <dcterms:created xsi:type="dcterms:W3CDTF">1999-11-22T09:19:47Z</dcterms:created>
  <dcterms:modified xsi:type="dcterms:W3CDTF">2018-08-24T16:29:22Z</dcterms:modified>
  <cp:category>Presentation</cp:category>
</cp:coreProperties>
</file>