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1" r:id="rId4"/>
    <p:sldId id="260" r:id="rId5"/>
    <p:sldId id="258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557" autoAdjust="0"/>
    <p:restoredTop sz="86401" autoAdjust="0"/>
  </p:normalViewPr>
  <p:slideViewPr>
    <p:cSldViewPr>
      <p:cViewPr varScale="1">
        <p:scale>
          <a:sx n="57" d="100"/>
          <a:sy n="57" d="100"/>
        </p:scale>
        <p:origin x="547" y="5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BRMNS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Business Role Models for Network Slicing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Betsy Covell</a:t>
            </a:r>
          </a:p>
          <a:p>
            <a:r>
              <a:rPr lang="en-US" dirty="0"/>
              <a:t>Nokia</a:t>
            </a:r>
          </a:p>
          <a:p>
            <a:r>
              <a:rPr lang="en-US" dirty="0"/>
              <a:t>BRMNS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S1-182705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8782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#83</a:t>
            </a:r>
          </a:p>
          <a:p>
            <a:r>
              <a:rPr lang="en-GB" sz="1200" b="1" dirty="0"/>
              <a:t>West Palm Beach, Florida, USA, 20 - 24 August 2018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BRMNS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WID agreed</a:t>
            </a:r>
          </a:p>
          <a:p>
            <a:pPr lvl="1">
              <a:defRPr/>
            </a:pPr>
            <a:r>
              <a:rPr lang="en-GB" dirty="0"/>
              <a:t>Normative requirements added to 22.261</a:t>
            </a:r>
          </a:p>
          <a:p>
            <a:pPr>
              <a:defRPr/>
            </a:pPr>
            <a:r>
              <a:rPr lang="en-GB" dirty="0"/>
              <a:t>Work/Study Item Completion: 95%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BRMNS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dirty="0"/>
              <a:t>SA#81: 95%</a:t>
            </a:r>
          </a:p>
          <a:p>
            <a:pPr lvl="1">
              <a:defRPr/>
            </a:pPr>
            <a:r>
              <a:rPr lang="en-GB" sz="2000" dirty="0"/>
              <a:t>SA#82: 100%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BRMNS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Completion of normative requirements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none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none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BRMNS Essential </a:t>
            </a:r>
            <a:r>
              <a:rPr lang="en-GB" dirty="0"/>
              <a:t>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This WI has not been approved by SP</a:t>
            </a:r>
          </a:p>
          <a:p>
            <a:pPr marL="457200" lvl="1" indent="0"/>
            <a:r>
              <a:rPr lang="en-GB" dirty="0"/>
              <a:t> SA1 agreed WID is in </a:t>
            </a:r>
            <a:r>
              <a:rPr lang="en-GB" dirty="0" err="1"/>
              <a:t>tdoc</a:t>
            </a:r>
            <a:r>
              <a:rPr lang="en-GB"/>
              <a:t> S1-182699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169</TotalTime>
  <Words>139</Words>
  <Application>Microsoft Office PowerPoint</Application>
  <PresentationFormat>On-screen Show (4:3)</PresentationFormat>
  <Paragraphs>43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MS Mincho</vt:lpstr>
      <vt:lpstr>Arial</vt:lpstr>
      <vt:lpstr>Bookman Old Style</vt:lpstr>
      <vt:lpstr>Times New Roman</vt:lpstr>
      <vt:lpstr>Blank Presentation</vt:lpstr>
      <vt:lpstr>BRMNS Status Update Business Role Models for Network Slicing</vt:lpstr>
      <vt:lpstr>BRMNS Progress</vt:lpstr>
      <vt:lpstr>BRMNS Completion Date</vt:lpstr>
      <vt:lpstr>BRMNS Planning/Progress</vt:lpstr>
      <vt:lpstr>Work plan between meetings</vt:lpstr>
      <vt:lpstr>BRMNS Essential Info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Covell, Betsy (Nokia - US)</cp:lastModifiedBy>
  <cp:revision>326</cp:revision>
  <cp:lastPrinted>2000-01-14T10:02:55Z</cp:lastPrinted>
  <dcterms:created xsi:type="dcterms:W3CDTF">1999-11-22T09:19:47Z</dcterms:created>
  <dcterms:modified xsi:type="dcterms:W3CDTF">2018-08-24T19:39:20Z</dcterms:modified>
  <cp:category>Presentation</cp:category>
</cp:coreProperties>
</file>