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1310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TR 22.827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Konstantin </a:t>
            </a:r>
            <a:r>
              <a:rPr lang="en-US" dirty="0" err="1"/>
              <a:t>Septinus</a:t>
            </a:r>
            <a:endParaRPr lang="en-US" dirty="0"/>
          </a:p>
          <a:p>
            <a:r>
              <a:rPr lang="en-US" dirty="0" err="1"/>
              <a:t>Sennheiser</a:t>
            </a:r>
            <a:r>
              <a:rPr lang="en-US" dirty="0"/>
              <a:t> </a:t>
            </a:r>
          </a:p>
          <a:p>
            <a:r>
              <a:rPr lang="en-US" dirty="0"/>
              <a:t>FS_AVPROD acting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S1-182381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TR 22.827 Skeleton, scope and overview presented</a:t>
            </a:r>
          </a:p>
          <a:p>
            <a:pPr lvl="1">
              <a:defRPr/>
            </a:pPr>
            <a:r>
              <a:rPr lang="en-GB" dirty="0"/>
              <a:t>2 initial use cases introduced</a:t>
            </a:r>
          </a:p>
          <a:p>
            <a:pPr>
              <a:defRPr/>
            </a:pPr>
            <a:r>
              <a:rPr lang="en-GB" dirty="0"/>
              <a:t>Work/Study Item Completion: 10%</a:t>
            </a:r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FS_AVPROD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22.827 to</a:t>
            </a:r>
            <a:br>
              <a:rPr lang="en-GB" sz="2400" dirty="0"/>
            </a:b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SA#82 (12/2018)</a:t>
            </a:r>
          </a:p>
          <a:p>
            <a:pPr lvl="1">
              <a:defRPr/>
            </a:pPr>
            <a:r>
              <a:rPr lang="en-GB" sz="2000" dirty="0"/>
              <a:t>For approval: SA#83 (03/2019)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SA#81: 10%</a:t>
            </a:r>
          </a:p>
          <a:p>
            <a:pPr lvl="1">
              <a:defRPr/>
            </a:pPr>
            <a:r>
              <a:rPr lang="en-GB" sz="2000" dirty="0"/>
              <a:t>SA#82: 60%</a:t>
            </a:r>
          </a:p>
          <a:p>
            <a:pPr lvl="1">
              <a:defRPr/>
            </a:pPr>
            <a:r>
              <a:rPr lang="en-GB" sz="2000" dirty="0"/>
              <a:t>SA#83: 100%</a:t>
            </a: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FS_AVPROD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Enhancement of use cases</a:t>
            </a:r>
          </a:p>
          <a:p>
            <a:pPr lvl="1">
              <a:defRPr/>
            </a:pPr>
            <a:r>
              <a:rPr lang="en-GB" dirty="0"/>
              <a:t>New use cases</a:t>
            </a:r>
          </a:p>
          <a:p>
            <a:pPr lvl="1">
              <a:defRPr/>
            </a:pPr>
            <a:r>
              <a:rPr lang="en-GB" dirty="0"/>
              <a:t>Discussion on challenges </a:t>
            </a:r>
            <a:r>
              <a:rPr lang="en-GB"/>
              <a:t>dealing particularly </a:t>
            </a:r>
            <a:r>
              <a:rPr lang="en-GB" dirty="0"/>
              <a:t>with nomadic and ad-hoc production deployments and high-mobility production scenarios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SP#80</a:t>
            </a:r>
          </a:p>
          <a:p>
            <a:pPr marL="457200" lvl="1" indent="0"/>
            <a:r>
              <a:rPr lang="en-GB" dirty="0"/>
              <a:t> Approved WID is in </a:t>
            </a:r>
            <a:r>
              <a:rPr lang="en-GB" dirty="0" err="1"/>
              <a:t>tdoc</a:t>
            </a:r>
            <a:r>
              <a:rPr lang="en-GB" dirty="0"/>
              <a:t> SP-180340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151</Words>
  <Application>Microsoft Office PowerPoint</Application>
  <PresentationFormat>On-screen Show 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TR 22.827 Status Update Study on Audio-Visual Service Production</vt:lpstr>
      <vt:lpstr>FS_AVPROD Progress</vt:lpstr>
      <vt:lpstr>FS_AVPROD Completion Date</vt:lpstr>
      <vt:lpstr>FS_AVPROD Planning/Progress</vt:lpstr>
      <vt:lpstr>FS_AVPROD Essential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2018-08-24T15:03:06Z</dcterms:created>
  <dcterms:modified xsi:type="dcterms:W3CDTF">2018-08-24T16:04:51Z</dcterms:modified>
  <cp:category/>
</cp:coreProperties>
</file>